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531" r:id="rId2"/>
    <p:sldId id="603" r:id="rId3"/>
    <p:sldId id="604" r:id="rId4"/>
    <p:sldId id="605" r:id="rId5"/>
    <p:sldId id="606" r:id="rId6"/>
    <p:sldId id="607" r:id="rId7"/>
    <p:sldId id="608" r:id="rId8"/>
    <p:sldId id="609" r:id="rId9"/>
    <p:sldId id="610" r:id="rId10"/>
    <p:sldId id="611" r:id="rId11"/>
    <p:sldId id="612" r:id="rId12"/>
    <p:sldId id="587" r:id="rId13"/>
    <p:sldId id="556" r:id="rId14"/>
    <p:sldId id="446" r:id="rId15"/>
    <p:sldId id="544" r:id="rId16"/>
    <p:sldId id="476" r:id="rId17"/>
    <p:sldId id="575" r:id="rId18"/>
    <p:sldId id="516" r:id="rId19"/>
    <p:sldId id="547" r:id="rId20"/>
    <p:sldId id="466" r:id="rId21"/>
    <p:sldId id="486" r:id="rId22"/>
    <p:sldId id="545" r:id="rId23"/>
    <p:sldId id="487" r:id="rId24"/>
    <p:sldId id="548" r:id="rId25"/>
    <p:sldId id="517" r:id="rId26"/>
    <p:sldId id="514" r:id="rId27"/>
    <p:sldId id="488" r:id="rId28"/>
    <p:sldId id="477" r:id="rId29"/>
    <p:sldId id="475" r:id="rId30"/>
    <p:sldId id="543" r:id="rId31"/>
    <p:sldId id="588" r:id="rId32"/>
    <p:sldId id="589" r:id="rId33"/>
    <p:sldId id="490" r:id="rId34"/>
    <p:sldId id="559" r:id="rId35"/>
    <p:sldId id="560" r:id="rId36"/>
    <p:sldId id="504" r:id="rId37"/>
    <p:sldId id="489" r:id="rId38"/>
    <p:sldId id="471" r:id="rId39"/>
    <p:sldId id="552" r:id="rId40"/>
    <p:sldId id="561" r:id="rId41"/>
    <p:sldId id="601" r:id="rId42"/>
    <p:sldId id="602" r:id="rId43"/>
    <p:sldId id="522" r:id="rId44"/>
    <p:sldId id="491" r:id="rId45"/>
    <p:sldId id="596" r:id="rId46"/>
    <p:sldId id="597" r:id="rId47"/>
    <p:sldId id="598" r:id="rId48"/>
    <p:sldId id="484" r:id="rId49"/>
    <p:sldId id="494" r:id="rId50"/>
    <p:sldId id="590" r:id="rId51"/>
    <p:sldId id="505" r:id="rId52"/>
    <p:sldId id="493" r:id="rId53"/>
    <p:sldId id="564" r:id="rId54"/>
    <p:sldId id="526" r:id="rId55"/>
    <p:sldId id="495" r:id="rId56"/>
    <p:sldId id="551" r:id="rId57"/>
    <p:sldId id="566" r:id="rId58"/>
    <p:sldId id="567" r:id="rId59"/>
    <p:sldId id="584" r:id="rId60"/>
    <p:sldId id="565" r:id="rId61"/>
    <p:sldId id="570" r:id="rId62"/>
    <p:sldId id="571" r:id="rId63"/>
    <p:sldId id="479" r:id="rId64"/>
    <p:sldId id="572" r:id="rId65"/>
    <p:sldId id="520" r:id="rId66"/>
    <p:sldId id="524" r:id="rId67"/>
    <p:sldId id="527" r:id="rId68"/>
    <p:sldId id="460" r:id="rId69"/>
    <p:sldId id="523" r:id="rId70"/>
    <p:sldId id="573" r:id="rId71"/>
    <p:sldId id="482" r:id="rId72"/>
    <p:sldId id="492" r:id="rId73"/>
    <p:sldId id="467" r:id="rId74"/>
    <p:sldId id="585" r:id="rId75"/>
    <p:sldId id="586" r:id="rId76"/>
    <p:sldId id="501" r:id="rId77"/>
    <p:sldId id="529" r:id="rId78"/>
    <p:sldId id="464" r:id="rId79"/>
    <p:sldId id="542" r:id="rId80"/>
    <p:sldId id="459" r:id="rId81"/>
    <p:sldId id="539" r:id="rId82"/>
    <p:sldId id="540" r:id="rId83"/>
    <p:sldId id="599" r:id="rId84"/>
    <p:sldId id="600" r:id="rId85"/>
    <p:sldId id="498" r:id="rId86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3" autoAdjust="0"/>
    <p:restoredTop sz="75574" autoAdjust="0"/>
  </p:normalViewPr>
  <p:slideViewPr>
    <p:cSldViewPr>
      <p:cViewPr varScale="1">
        <p:scale>
          <a:sx n="130" d="100"/>
          <a:sy n="130" d="100"/>
        </p:scale>
        <p:origin x="1800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59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07FE55B-DE0A-46F3-95D1-ED31197354EA}" type="datetimeFigureOut">
              <a:rPr lang="en-US"/>
              <a:pPr>
                <a:defRPr/>
              </a:pPr>
              <a:t>4/5/16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BC6CE18-2735-4EB9-A174-C6B1A5671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55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Naimisharnya</a:t>
            </a:r>
            <a:r>
              <a:rPr lang="en-US" baseline="0" dirty="0" smtClean="0"/>
              <a:t> is the manifestation of Lord Vishnu.</a:t>
            </a:r>
          </a:p>
          <a:p>
            <a:r>
              <a:rPr lang="en-US" baseline="0" dirty="0" smtClean="0"/>
              <a:t>60,000 sages once lived here.</a:t>
            </a:r>
          </a:p>
          <a:p>
            <a:r>
              <a:rPr lang="en-US" baseline="0" dirty="0" smtClean="0"/>
              <a:t>After the </a:t>
            </a:r>
            <a:r>
              <a:rPr lang="en-US" baseline="0" dirty="0" err="1" smtClean="0"/>
              <a:t>Kurukshetra</a:t>
            </a:r>
            <a:r>
              <a:rPr lang="en-US" baseline="0" dirty="0" smtClean="0"/>
              <a:t> battle, 33,000 sages headed by </a:t>
            </a:r>
            <a:r>
              <a:rPr lang="en-US" baseline="0" dirty="0" err="1" smtClean="0"/>
              <a:t>Saunaka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Rishi</a:t>
            </a:r>
            <a:r>
              <a:rPr lang="en-US" baseline="0" dirty="0" smtClean="0"/>
              <a:t> heard SB again from </a:t>
            </a:r>
            <a:r>
              <a:rPr lang="en-US" baseline="0" dirty="0" err="1" smtClean="0"/>
              <a:t>Suta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Goswami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CE18-2735-4EB9-A174-C6B1A56719E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2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F94294C5-A427-4E16-8A48-0D76027ABF3E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50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C8AE8C1-566B-45CB-A1E3-B35A9A19FA3F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86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54C8D18A-6066-4F48-8736-0F990598A6B7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59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739A8C2-8529-46FB-A18F-54B5DD0A164E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7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Describe all the preparations for the war..</a:t>
            </a:r>
          </a:p>
          <a:p>
            <a:r>
              <a:rPr lang="en-US" smtClean="0"/>
              <a:t>The armies on each side</a:t>
            </a:r>
          </a:p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12A61B-E1C7-49CF-B92A-44DE1DF35C14}" type="slidenum">
              <a:rPr lang="en-US" smtClean="0">
                <a:latin typeface="Arial" pitchFamily="34" charset="0"/>
              </a:rPr>
              <a:pPr/>
              <a:t>69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35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But he forgets the name of the herb.. </a:t>
            </a:r>
          </a:p>
          <a:p>
            <a:r>
              <a:rPr lang="en-US" smtClean="0"/>
              <a:t>So hanuman decides to bring the whole mountain!</a:t>
            </a:r>
          </a:p>
          <a:p>
            <a:r>
              <a:rPr lang="en-US" smtClean="0"/>
              <a:t>With the herb, Lakshamana came out of unsconsciousness.</a:t>
            </a:r>
          </a:p>
          <a:p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83A3FE-06DF-4A1E-A5CC-533F97506014}" type="slidenum">
              <a:rPr lang="en-US" smtClean="0">
                <a:latin typeface="Arial" pitchFamily="34" charset="0"/>
              </a:rPr>
              <a:pPr/>
              <a:t>71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6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43AAE9E0-97B8-4BEF-9D19-77658DEB9357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74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8FC4A1E9-797C-4D2E-AC7C-F462A0CB7287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21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3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43484F1D-F32E-43B7-935A-8972AD8A1415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75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12E0F5A-9C17-46DA-AD1A-C8752B9AEA95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98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B6F3F5B4-4AF3-49A1-8F3E-E8AA92BE3829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83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72B4C1E-EB52-4887-9E8C-E2AF715F00DA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93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DE6D727E-0C92-4F97-B716-CAF9E2A241F4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84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83D7D7B-059F-44AF-A4F2-B7CFB6BF8551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12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5517C0BE-6E19-40F4-AFFB-70C94DEDBB47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12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A35643F-64D8-4401-9663-CBBBE49412F0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3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87F067-64EE-4F75-B3AE-42EB319C36AE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22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err="1" smtClean="0"/>
              <a:t>Ahalya</a:t>
            </a:r>
            <a:r>
              <a:rPr lang="en-US" dirty="0" smtClean="0"/>
              <a:t> was created by Brahma, the god of creation, as the most beautiful girl;</a:t>
            </a:r>
          </a:p>
          <a:p>
            <a:pPr>
              <a:defRPr/>
            </a:pPr>
            <a:r>
              <a:rPr lang="en-US" dirty="0" smtClean="0"/>
              <a:t>The one who crossed the three worlds first should take </a:t>
            </a:r>
            <a:r>
              <a:rPr lang="en-US" dirty="0" err="1" smtClean="0"/>
              <a:t>Ahalya's</a:t>
            </a:r>
            <a:r>
              <a:rPr lang="en-US" dirty="0" smtClean="0"/>
              <a:t> hand.</a:t>
            </a:r>
          </a:p>
          <a:p>
            <a:pPr>
              <a:defRPr/>
            </a:pPr>
            <a:r>
              <a:rPr lang="en-US" dirty="0" err="1" smtClean="0"/>
              <a:t>Indra</a:t>
            </a:r>
            <a:r>
              <a:rPr lang="en-US" dirty="0" smtClean="0"/>
              <a:t> was in love with </a:t>
            </a:r>
            <a:r>
              <a:rPr lang="en-US" dirty="0" err="1" smtClean="0"/>
              <a:t>Ahalya</a:t>
            </a:r>
            <a:r>
              <a:rPr lang="en-US" dirty="0" smtClean="0"/>
              <a:t> and wanted to make her his wife;</a:t>
            </a:r>
          </a:p>
          <a:p>
            <a:pPr>
              <a:defRPr/>
            </a:pPr>
            <a:r>
              <a:rPr lang="en-US" dirty="0" smtClean="0"/>
              <a:t>He used his powers to cross the three worlds faster than you could count up to five.</a:t>
            </a:r>
          </a:p>
          <a:p>
            <a:pPr>
              <a:defRPr/>
            </a:pPr>
            <a:r>
              <a:rPr lang="en-US" dirty="0" smtClean="0"/>
              <a:t>What </a:t>
            </a:r>
            <a:r>
              <a:rPr lang="en-US" dirty="0" err="1" smtClean="0"/>
              <a:t>Indra</a:t>
            </a:r>
            <a:r>
              <a:rPr lang="en-US" dirty="0" smtClean="0"/>
              <a:t> didn't know was that Gautama had already crossed the three worlds;</a:t>
            </a:r>
          </a:p>
          <a:p>
            <a:pPr>
              <a:defRPr/>
            </a:pPr>
            <a:r>
              <a:rPr lang="en-US" dirty="0" err="1" smtClean="0"/>
              <a:t>Indra</a:t>
            </a:r>
            <a:r>
              <a:rPr lang="en-US" dirty="0" smtClean="0"/>
              <a:t> used his powers to disguise himself as Gautama, having his looks and grace.</a:t>
            </a:r>
          </a:p>
          <a:p>
            <a:pPr>
              <a:defRPr/>
            </a:pPr>
            <a:r>
              <a:rPr lang="en-US" dirty="0" err="1" smtClean="0"/>
              <a:t>Indra</a:t>
            </a:r>
            <a:r>
              <a:rPr lang="en-US" dirty="0" smtClean="0"/>
              <a:t> and </a:t>
            </a:r>
            <a:r>
              <a:rPr lang="en-US" dirty="0" err="1" smtClean="0"/>
              <a:t>Ahalya</a:t>
            </a:r>
            <a:r>
              <a:rPr lang="en-US" dirty="0" smtClean="0"/>
              <a:t> were punished for this act, which a curse..</a:t>
            </a:r>
          </a:p>
          <a:p>
            <a:pPr>
              <a:defRPr/>
            </a:pPr>
            <a:r>
              <a:rPr lang="en-US" dirty="0" err="1" smtClean="0"/>
              <a:t>Ahalya</a:t>
            </a:r>
            <a:r>
              <a:rPr lang="en-US" dirty="0" smtClean="0"/>
              <a:t>, the woman was converted to stone.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When Lord Rama was coming with Sage </a:t>
            </a:r>
            <a:r>
              <a:rPr lang="en-US" dirty="0" err="1" smtClean="0"/>
              <a:t>Vishvamitra</a:t>
            </a:r>
            <a:r>
              <a:rPr lang="en-US" dirty="0" smtClean="0"/>
              <a:t>, by the touch of His feet on the stone, </a:t>
            </a:r>
            <a:r>
              <a:rPr lang="en-US" dirty="0" err="1" smtClean="0"/>
              <a:t>Ahalya</a:t>
            </a:r>
            <a:r>
              <a:rPr lang="en-US" dirty="0" smtClean="0"/>
              <a:t> came back to her original form.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A6F92E-FAC9-421D-B587-A1E9F6AD0422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4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1E50D177-D4E3-4036-86F2-412FA3B2B309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31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2120945-9348-48AF-A8E1-FBB719D6F91A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03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buFont typeface="Times New Roman" pitchFamily="18" charset="0"/>
              <a:buNone/>
            </a:pPr>
            <a:fld id="{23F92521-73ED-48DD-9E26-5C6EDCBCF559}" type="slidenum">
              <a:rPr lang="en-US" smtClean="0">
                <a:latin typeface="Arial" pitchFamily="34" charset="0"/>
                <a:ea typeface="DejaVu Sans"/>
                <a:cs typeface="DejaVu Sans"/>
              </a:rPr>
              <a:pPr>
                <a:buFont typeface="Times New Roman" pitchFamily="18" charset="0"/>
                <a:buNone/>
              </a:pPr>
              <a:t>32</a:t>
            </a:fld>
            <a:endParaRPr lang="en-US" smtClean="0"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0985310-68CE-44F1-BB69-7BC9088CA94F}" type="slidenum">
              <a:rPr lang="en-US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2052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01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CE18-2735-4EB9-A174-C6B1A56719E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12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 that the</a:t>
            </a:r>
            <a:r>
              <a:rPr lang="en-US" baseline="0" dirty="0" smtClean="0"/>
              <a:t> real </a:t>
            </a:r>
            <a:r>
              <a:rPr lang="en-US" baseline="0" dirty="0" err="1" smtClean="0"/>
              <a:t>Sita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Ravana</a:t>
            </a:r>
            <a:r>
              <a:rPr lang="en-US" baseline="0" dirty="0" smtClean="0"/>
              <a:t> kidnap?</a:t>
            </a:r>
          </a:p>
          <a:p>
            <a:r>
              <a:rPr lang="en-US" baseline="0" dirty="0" smtClean="0"/>
              <a:t>No..</a:t>
            </a:r>
          </a:p>
          <a:p>
            <a:r>
              <a:rPr lang="en-US" baseline="0" dirty="0" smtClean="0"/>
              <a:t>In </a:t>
            </a:r>
            <a:r>
              <a:rPr lang="en-US" baseline="0" dirty="0" err="1" smtClean="0"/>
              <a:t>Kurma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Purana</a:t>
            </a:r>
            <a:r>
              <a:rPr lang="en-US" baseline="0" dirty="0" smtClean="0"/>
              <a:t>, it is written that before </a:t>
            </a:r>
            <a:r>
              <a:rPr lang="en-US" baseline="0" dirty="0" err="1" smtClean="0"/>
              <a:t>Ravana</a:t>
            </a:r>
            <a:r>
              <a:rPr lang="en-US" baseline="0" dirty="0" smtClean="0"/>
              <a:t> kidnapped, </a:t>
            </a:r>
            <a:r>
              <a:rPr lang="en-US" baseline="0" dirty="0" err="1" smtClean="0"/>
              <a:t>Sita</a:t>
            </a:r>
            <a:r>
              <a:rPr lang="en-US" baseline="0" dirty="0" smtClean="0"/>
              <a:t> Devi took the shelter of Agni </a:t>
            </a:r>
            <a:r>
              <a:rPr lang="en-US" baseline="0" dirty="0" err="1" smtClean="0"/>
              <a:t>Deva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Agni </a:t>
            </a:r>
            <a:r>
              <a:rPr lang="en-US" baseline="0" dirty="0" err="1" smtClean="0"/>
              <a:t>Deva</a:t>
            </a:r>
            <a:r>
              <a:rPr lang="en-US" baseline="0" dirty="0" smtClean="0"/>
              <a:t> kept the real </a:t>
            </a:r>
            <a:r>
              <a:rPr lang="en-US" baseline="0" dirty="0" err="1" smtClean="0"/>
              <a:t>Sita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devi</a:t>
            </a:r>
            <a:r>
              <a:rPr lang="en-US" baseline="0" dirty="0" smtClean="0"/>
              <a:t>, but delivered a Maya </a:t>
            </a:r>
            <a:r>
              <a:rPr lang="en-US" baseline="0" dirty="0" err="1" smtClean="0"/>
              <a:t>Sita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Ravana</a:t>
            </a:r>
            <a:r>
              <a:rPr lang="en-US" baseline="0" dirty="0" smtClean="0"/>
              <a:t> to kidnap.</a:t>
            </a:r>
          </a:p>
          <a:p>
            <a:r>
              <a:rPr lang="en-US" baseline="0" dirty="0" smtClean="0"/>
              <a:t>Who is this Maya </a:t>
            </a:r>
            <a:r>
              <a:rPr lang="en-US" baseline="0" dirty="0" err="1" smtClean="0"/>
              <a:t>Sita</a:t>
            </a:r>
            <a:r>
              <a:rPr lang="en-US" baseline="0" dirty="0" smtClean="0"/>
              <a:t>.. It was goddess </a:t>
            </a:r>
            <a:r>
              <a:rPr lang="en-US" baseline="0" dirty="0" err="1" smtClean="0"/>
              <a:t>Padmavati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Alamelu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Mangai</a:t>
            </a:r>
            <a:r>
              <a:rPr lang="en-US" baseline="0" dirty="0" smtClean="0"/>
              <a:t>), a form of goddess </a:t>
            </a:r>
            <a:r>
              <a:rPr lang="en-US" baseline="0" dirty="0" err="1" smtClean="0"/>
              <a:t>Lakshmi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Padmavati</a:t>
            </a:r>
            <a:r>
              <a:rPr lang="en-US" baseline="0" dirty="0" smtClean="0"/>
              <a:t>, in one of her births as </a:t>
            </a:r>
            <a:r>
              <a:rPr lang="en-US" baseline="0" dirty="0" err="1" smtClean="0"/>
              <a:t>Vedavati</a:t>
            </a:r>
            <a:r>
              <a:rPr lang="en-US" baseline="0" dirty="0" smtClean="0"/>
              <a:t> was attempted once by </a:t>
            </a:r>
            <a:r>
              <a:rPr lang="en-US" baseline="0" dirty="0" err="1" smtClean="0"/>
              <a:t>Ravana</a:t>
            </a:r>
            <a:r>
              <a:rPr lang="en-US" baseline="0" dirty="0" smtClean="0"/>
              <a:t> to molest, but she escaped and cursed </a:t>
            </a:r>
            <a:r>
              <a:rPr lang="en-US" baseline="0" dirty="0" err="1" smtClean="0"/>
              <a:t>Ravana</a:t>
            </a:r>
            <a:r>
              <a:rPr lang="en-US" baseline="0" dirty="0" smtClean="0"/>
              <a:t> that she will kill him.</a:t>
            </a:r>
          </a:p>
          <a:p>
            <a:r>
              <a:rPr lang="en-US" baseline="0" dirty="0" smtClean="0"/>
              <a:t>Because she was touched by </a:t>
            </a:r>
            <a:r>
              <a:rPr lang="en-US" baseline="0" dirty="0" err="1" smtClean="0"/>
              <a:t>Ravana</a:t>
            </a:r>
            <a:r>
              <a:rPr lang="en-US" baseline="0" dirty="0" smtClean="0"/>
              <a:t>, she entered Agni. That time also Agni </a:t>
            </a:r>
            <a:r>
              <a:rPr lang="en-US" baseline="0" dirty="0" err="1" smtClean="0"/>
              <a:t>Deva</a:t>
            </a:r>
            <a:r>
              <a:rPr lang="en-US" baseline="0" dirty="0" smtClean="0"/>
              <a:t> rescued her and made her pure and was served by the wife of Agni.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CE18-2735-4EB9-A174-C6B1A56719E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30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Srinivasa</a:t>
            </a:r>
            <a:r>
              <a:rPr lang="en-US" dirty="0" smtClean="0"/>
              <a:t> </a:t>
            </a:r>
            <a:r>
              <a:rPr lang="en-US" dirty="0" err="1" smtClean="0"/>
              <a:t>Kalyanam</a:t>
            </a:r>
            <a:r>
              <a:rPr lang="en-US" dirty="0" smtClean="0"/>
              <a:t> related to the history of </a:t>
            </a:r>
            <a:r>
              <a:rPr lang="en-US" dirty="0" err="1" smtClean="0"/>
              <a:t>Tirumala</a:t>
            </a:r>
            <a:r>
              <a:rPr lang="en-US" dirty="0" smtClean="0"/>
              <a:t> (</a:t>
            </a:r>
            <a:r>
              <a:rPr lang="en-US" dirty="0" err="1" smtClean="0"/>
              <a:t>Tirupathi</a:t>
            </a:r>
            <a:r>
              <a:rPr lang="en-US" dirty="0" smtClean="0"/>
              <a:t>) is this </a:t>
            </a:r>
            <a:r>
              <a:rPr lang="en-US" dirty="0" err="1" smtClean="0"/>
              <a:t>Padmavati</a:t>
            </a:r>
            <a:r>
              <a:rPr lang="en-US" dirty="0" smtClean="0"/>
              <a:t> (</a:t>
            </a:r>
            <a:r>
              <a:rPr lang="en-US" dirty="0" err="1" smtClean="0"/>
              <a:t>Alamelu</a:t>
            </a:r>
            <a:r>
              <a:rPr lang="en-US" dirty="0" smtClean="0"/>
              <a:t>) – a form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Lakshmi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CE18-2735-4EB9-A174-C6B1A56719E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0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1B059-D902-48C4-9370-7C7CCB659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6B39-3B49-4510-84CF-9B1FE29A9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B4E0-2878-4FD5-9E2F-67BC4E6BE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605EA-BC2B-4D35-9FA3-8060F30FA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DA1A-8AF8-4AEB-B0A2-828C45DE1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FDB47-8F88-4D0B-96FF-1B101CA3F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A2C8D-D02D-4D4C-9BA7-BF1DD1E56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E0FCC-DF43-446C-8AA7-743317875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A002A-E531-492A-8ABE-4F14E196B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43B6-525C-4572-A173-F59CB11D3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23EE-BD8F-4829-9705-BBFA1A862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www.gokulbhajan.com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Gokul Bhajan &amp; Vedic Studies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4043406-7E0E-41E7-B9DF-EDFEA9721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microsoft.com/office/2007/relationships/media" Target="file://localhost///localhost/GokulBhajan/BaseTracks/C-08-Rama%20Raghava-Base.mp3" TargetMode="External"/><Relationship Id="rId2" Type="http://schemas.openxmlformats.org/officeDocument/2006/relationships/audio" Target="file://localhost///localhost/GokulBhajan/BaseTracks/C-08-Rama%20Raghava-Base.mp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50.jpeg"/><Relationship Id="rId6" Type="http://schemas.openxmlformats.org/officeDocument/2006/relationships/image" Target="../media/image51.png"/><Relationship Id="rId1" Type="http://schemas.microsoft.com/office/2007/relationships/media" Target="file://localhost///localhost/GokulBhajan/BaseTracks/C-04-Kausalya%20Subraja%20-%20Base.mp3" TargetMode="External"/><Relationship Id="rId2" Type="http://schemas.openxmlformats.org/officeDocument/2006/relationships/audio" Target="file://localhost///localhost/GokulBhajan/BaseTracks/C-04-Kausalya%20Subraja%20-%20Base.mp3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eg"/><Relationship Id="rId3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73.png"/><Relationship Id="rId6" Type="http://schemas.openxmlformats.org/officeDocument/2006/relationships/image" Target="../media/image74.jpeg"/><Relationship Id="rId1" Type="http://schemas.microsoft.com/office/2007/relationships/media" Target="file://localhost///localhost/GokulBhajan/BaseTracks/C-07-Rama%20Bhakta%20-%20Base.mp3" TargetMode="External"/><Relationship Id="rId2" Type="http://schemas.openxmlformats.org/officeDocument/2006/relationships/audio" Target="file://localhost///localhost/GokulBhajan/BaseTracks/C-07-Rama%20Bhakta%20-%20Base.mp3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jpeg"/><Relationship Id="rId3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jpeg"/><Relationship Id="rId3" Type="http://schemas.openxmlformats.org/officeDocument/2006/relationships/image" Target="../media/image8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9.jpeg"/><Relationship Id="rId3" Type="http://schemas.openxmlformats.org/officeDocument/2006/relationships/image" Target="../media/image8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4.jpeg"/><Relationship Id="rId3" Type="http://schemas.openxmlformats.org/officeDocument/2006/relationships/image" Target="../media/image9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9.jpeg"/><Relationship Id="rId3" Type="http://schemas.openxmlformats.org/officeDocument/2006/relationships/image" Target="../media/image10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6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8.jpeg"/><Relationship Id="rId3" Type="http://schemas.openxmlformats.org/officeDocument/2006/relationships/image" Target="../media/image10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microsoft.com/office/2007/relationships/media" Target="file://localhost/C:/GokulBhajan/BaseTracks/C-12-Sri%20Ramachandra%20-%20Base.mp3" TargetMode="External"/><Relationship Id="rId2" Type="http://schemas.openxmlformats.org/officeDocument/2006/relationships/audio" Target="file://localhost/C:/GokulBhajan/BaseTracks/C-12-Sri%20Ramachandra%20-%20Base.mp3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3.jpeg"/><Relationship Id="rId3" Type="http://schemas.openxmlformats.org/officeDocument/2006/relationships/image" Target="../media/image114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jpeg"/><Relationship Id="rId3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122.jpeg"/><Relationship Id="rId6" Type="http://schemas.openxmlformats.org/officeDocument/2006/relationships/image" Target="../media/image123.png"/><Relationship Id="rId1" Type="http://schemas.microsoft.com/office/2007/relationships/media" Target="file://localhost/C:/GokulBhajan/BaseTracks/C-11-Sri%20Ramachandra%20Krpalu%20-%20Base.mp3" TargetMode="External"/><Relationship Id="rId2" Type="http://schemas.openxmlformats.org/officeDocument/2006/relationships/audio" Target="file://localhost/C:/GokulBhajan/BaseTracks/C-11-Sri%20Ramachandra%20Krpalu%20-%20Base.mp3" TargetMode="Externa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8098A5-2A10-4E14-AEA0-8491EA97A3A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50800" y="190500"/>
            <a:ext cx="476250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600">
                <a:solidFill>
                  <a:srgbClr val="FFFF00"/>
                </a:solidFill>
              </a:rPr>
              <a:t>Ramayana</a:t>
            </a:r>
          </a:p>
          <a:p>
            <a:pPr algn="ctr"/>
            <a:r>
              <a:rPr lang="en-US" sz="6600">
                <a:solidFill>
                  <a:srgbClr val="FFFF00"/>
                </a:solidFill>
              </a:rPr>
              <a:t>by</a:t>
            </a:r>
          </a:p>
          <a:p>
            <a:pPr algn="ctr"/>
            <a:r>
              <a:rPr lang="en-US" sz="5400">
                <a:solidFill>
                  <a:srgbClr val="FFFF00"/>
                </a:solidFill>
              </a:rPr>
              <a:t>Gokul Children</a:t>
            </a:r>
          </a:p>
        </p:txBody>
      </p:sp>
      <p:sp>
        <p:nvSpPr>
          <p:cNvPr id="2052" name="AutoShape 7" descr="https://mail.google.com/mail/?ui=2&amp;ik=c2f192e3d3&amp;view=att&amp;th=12789d052061d862&amp;attid=0.2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" name="AutoShape 9" descr="https://mail.google.com/mail/?ui=2&amp;ik=c2f192e3d3&amp;view=att&amp;th=12789d052061d862&amp;attid=0.2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54" name="Picture 11" descr="http://students.ou.edu/H/Rafael.H.Hedrick-1/ramayana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938" y="0"/>
            <a:ext cx="431006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F139A-613F-4D70-A2EA-35B123E968B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1269" name="Picture 2" descr="http://www.sulekha.com/mstore/rangarajan/albums/anjanadri_gatew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2562225" y="266700"/>
            <a:ext cx="6200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Anjandri Hill </a:t>
            </a:r>
            <a:r>
              <a:rPr lang="en-US" sz="2400"/>
              <a:t>(where Hanuman was born)</a:t>
            </a:r>
          </a:p>
        </p:txBody>
      </p:sp>
      <p:pic>
        <p:nvPicPr>
          <p:cNvPr id="11271" name="Picture 6" descr="http://bp0.blogger.com/_6Tc-w5p2VnA/R9rJAvZW_rI/AAAAAAAAISc/iJ6Ek2Rdars/s320/15+CIMG6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5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0" y="0"/>
            <a:ext cx="221727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Kishkindha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273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4" cstate="print"/>
          <a:srcRect l="7182" r="12608"/>
          <a:stretch>
            <a:fillRect/>
          </a:stretch>
        </p:blipFill>
        <p:spPr bwMode="auto">
          <a:xfrm>
            <a:off x="0" y="3314700"/>
            <a:ext cx="21447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5E435-D2C4-443A-9C62-DB138559A75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2291" name="Picture 6" descr="http://3.bp.blogspot.com/_ts6a1MrUCxc/RcnVgyhgjZI/AAAAAAAAAA0/IgiwWxHp7CI/s400/Sat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78438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8" descr="http://krishna.org/images/Misc/adamsbrid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4150" y="0"/>
            <a:ext cx="38798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9" descr="http://upload.wikimedia.org/wikipedia/commons/e/ea/Adams_Bridge_ae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552700"/>
            <a:ext cx="38862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152400" y="4533900"/>
            <a:ext cx="4876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</a:rPr>
              <a:t>Recent findings about the bridge under the sea</a:t>
            </a:r>
          </a:p>
        </p:txBody>
      </p:sp>
      <p:pic>
        <p:nvPicPr>
          <p:cNvPr id="12295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5" cstate="print"/>
          <a:srcRect l="7182" r="12608"/>
          <a:stretch>
            <a:fillRect/>
          </a:stretch>
        </p:blipFill>
        <p:spPr bwMode="auto">
          <a:xfrm>
            <a:off x="7272338" y="0"/>
            <a:ext cx="187166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381000" y="647700"/>
            <a:ext cx="6248400" cy="475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FFFF00"/>
                </a:solidFill>
              </a:rPr>
              <a:t>Rāma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Rāghavā</a:t>
            </a:r>
            <a:r>
              <a:rPr lang="en-US" sz="2400" dirty="0">
                <a:solidFill>
                  <a:srgbClr val="FFFF00"/>
                </a:solidFill>
              </a:rPr>
              <a:t> Jaya </a:t>
            </a:r>
            <a:r>
              <a:rPr lang="en-US" sz="2400" dirty="0" err="1">
                <a:solidFill>
                  <a:srgbClr val="FFFF00"/>
                </a:solidFill>
              </a:rPr>
              <a:t>Sìta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Nāyakā</a:t>
            </a:r>
            <a:r>
              <a:rPr lang="en-US" sz="2400" dirty="0">
                <a:solidFill>
                  <a:srgbClr val="FFFF00"/>
                </a:solidFill>
              </a:rPr>
              <a:t>  (2)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FFFF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[</a:t>
            </a:r>
            <a:r>
              <a:rPr lang="en-US" sz="2400" dirty="0" err="1">
                <a:solidFill>
                  <a:srgbClr val="FFFFFF"/>
                </a:solidFill>
              </a:rPr>
              <a:t>Rāma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Rāghava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Rājeeva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Lochana</a:t>
            </a:r>
            <a:r>
              <a:rPr lang="en-US" sz="2400" dirty="0">
                <a:solidFill>
                  <a:srgbClr val="FFFFFF"/>
                </a:solidFill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Kāmitha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Phaladā</a:t>
            </a:r>
            <a:r>
              <a:rPr lang="en-US" sz="2400" dirty="0">
                <a:solidFill>
                  <a:srgbClr val="FFFFFF"/>
                </a:solidFill>
              </a:rPr>
              <a:t> Kari </a:t>
            </a:r>
            <a:r>
              <a:rPr lang="en-US" sz="2400" dirty="0" err="1">
                <a:solidFill>
                  <a:srgbClr val="FFFFFF"/>
                </a:solidFill>
              </a:rPr>
              <a:t>Varadā</a:t>
            </a:r>
            <a:r>
              <a:rPr lang="en-US" sz="2400" dirty="0">
                <a:solidFill>
                  <a:srgbClr val="FFFFFF"/>
                </a:solidFill>
              </a:rPr>
              <a:t>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FFFF00"/>
                </a:solidFill>
              </a:rPr>
              <a:t>	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Krishna </a:t>
            </a:r>
            <a:r>
              <a:rPr lang="en-US" sz="2400" dirty="0" err="1">
                <a:solidFill>
                  <a:srgbClr val="FFFF00"/>
                </a:solidFill>
              </a:rPr>
              <a:t>Keshavā</a:t>
            </a:r>
            <a:r>
              <a:rPr lang="en-US" sz="2400" dirty="0">
                <a:solidFill>
                  <a:srgbClr val="FFFF00"/>
                </a:solidFill>
              </a:rPr>
              <a:t> Jaya </a:t>
            </a:r>
            <a:r>
              <a:rPr lang="en-US" sz="2400" dirty="0" err="1">
                <a:solidFill>
                  <a:srgbClr val="FFFF00"/>
                </a:solidFill>
              </a:rPr>
              <a:t>Gopi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Mādhavā</a:t>
            </a:r>
            <a:r>
              <a:rPr lang="en-US" sz="2400" dirty="0">
                <a:solidFill>
                  <a:srgbClr val="FFFF00"/>
                </a:solidFill>
              </a:rPr>
              <a:t>  (2)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FFFF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[</a:t>
            </a:r>
            <a:r>
              <a:rPr lang="en-US" sz="2400" dirty="0" err="1">
                <a:solidFill>
                  <a:srgbClr val="FFFFFF"/>
                </a:solidFill>
              </a:rPr>
              <a:t>Krishnā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Keshava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Ambuja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Lochana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Vânchita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Phaladā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Yadu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Varadā</a:t>
            </a:r>
            <a:r>
              <a:rPr lang="en-US" sz="2400" dirty="0">
                <a:solidFill>
                  <a:srgbClr val="FFFFFF"/>
                </a:solidFill>
              </a:rPr>
              <a:t>]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dirty="0">
                <a:solidFill>
                  <a:srgbClr val="FFFF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FFC000"/>
                </a:solidFill>
              </a:rPr>
              <a:t>    [ ...... Sing above fully again – same speed ......]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FFFF00"/>
                </a:solidFill>
              </a:rPr>
              <a:t>              </a:t>
            </a:r>
            <a:r>
              <a:rPr lang="en-US" sz="2400" dirty="0" err="1">
                <a:solidFill>
                  <a:srgbClr val="FFFF00"/>
                </a:solidFill>
              </a:rPr>
              <a:t>Rāma</a:t>
            </a:r>
            <a:r>
              <a:rPr lang="en-US" sz="2400" dirty="0">
                <a:solidFill>
                  <a:srgbClr val="FFFF00"/>
                </a:solidFill>
              </a:rPr>
              <a:t>  </a:t>
            </a:r>
            <a:r>
              <a:rPr lang="en-US" sz="2400" dirty="0" err="1">
                <a:solidFill>
                  <a:srgbClr val="FFFF00"/>
                </a:solidFill>
              </a:rPr>
              <a:t>Rāghavā</a:t>
            </a:r>
            <a:r>
              <a:rPr lang="en-US" sz="2400" dirty="0">
                <a:solidFill>
                  <a:srgbClr val="FFFF00"/>
                </a:solidFill>
              </a:rPr>
              <a:t>….   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 dirty="0">
                <a:solidFill>
                  <a:srgbClr val="FFFF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dirty="0">
                <a:solidFill>
                  <a:srgbClr val="FFFF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dirty="0">
                <a:solidFill>
                  <a:srgbClr val="FFC000"/>
                </a:solidFill>
              </a:rPr>
              <a:t>        [ ...... At End, all sing slow...... 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err="1">
                <a:solidFill>
                  <a:srgbClr val="FFFFFF"/>
                </a:solidFill>
              </a:rPr>
              <a:t>Rāma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Rāghavā</a:t>
            </a:r>
            <a:r>
              <a:rPr lang="en-US" sz="2400" dirty="0">
                <a:solidFill>
                  <a:srgbClr val="FFFFFF"/>
                </a:solidFill>
              </a:rPr>
              <a:t> Jaya </a:t>
            </a:r>
            <a:r>
              <a:rPr lang="en-US" sz="2400" dirty="0" err="1">
                <a:solidFill>
                  <a:srgbClr val="FFFFFF"/>
                </a:solidFill>
              </a:rPr>
              <a:t>Sìta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Nāyakā</a:t>
            </a:r>
            <a:r>
              <a:rPr lang="en-US" sz="2400" dirty="0">
                <a:solidFill>
                  <a:srgbClr val="FFFFFF"/>
                </a:solidFill>
              </a:rPr>
              <a:t> (2)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2465195-6DC6-4436-A554-7F003C7AF88A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12</a:t>
            </a:fld>
            <a:endParaRPr lang="en-US" b="1">
              <a:solidFill>
                <a:srgbClr val="00B050"/>
              </a:solidFill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0"/>
            <a:ext cx="2743200" cy="186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350" y="0"/>
            <a:ext cx="118203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C-08</a:t>
            </a:r>
          </a:p>
        </p:txBody>
      </p:sp>
      <p:pic>
        <p:nvPicPr>
          <p:cNvPr id="7" name="C-08-Rama Raghava-Bas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445000"/>
            <a:ext cx="762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Box 7"/>
          <p:cNvSpPr txBox="1">
            <a:spLocks noChangeArrowheads="1"/>
          </p:cNvSpPr>
          <p:nvPr/>
        </p:nvSpPr>
        <p:spPr bwMode="auto">
          <a:xfrm>
            <a:off x="7345224" y="2552700"/>
            <a:ext cx="11448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66CC"/>
                </a:solidFill>
              </a:rPr>
              <a:t>Bhajan</a:t>
            </a:r>
          </a:p>
          <a:p>
            <a:pPr algn="ctr"/>
            <a:r>
              <a:rPr lang="en-US" sz="2400" dirty="0">
                <a:solidFill>
                  <a:srgbClr val="FF66CC"/>
                </a:solidFill>
              </a:rPr>
              <a:t>By</a:t>
            </a:r>
          </a:p>
          <a:p>
            <a:pPr algn="ctr"/>
            <a:r>
              <a:rPr lang="en-US" sz="2400" dirty="0" smtClean="0">
                <a:solidFill>
                  <a:srgbClr val="FF66CC"/>
                </a:solidFill>
              </a:rPr>
              <a:t>TBD</a:t>
            </a:r>
            <a:endParaRPr lang="en-US" sz="2400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86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ttp://whitephosphorous.files.wordpress.com/2007/03/krama.j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3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2438400" y="4914900"/>
            <a:ext cx="5126038" cy="6461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</a:rPr>
              <a:t>Appearance of Lord Rama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58450-45C2-4B74-A791-95850356F2D0}" type="slidenum">
              <a:rPr lang="en-US" sz="2800" b="1" smtClean="0">
                <a:solidFill>
                  <a:srgbClr val="FF0000"/>
                </a:solidFill>
              </a:rPr>
              <a:pPr>
                <a:defRPr/>
              </a:pPr>
              <a:t>13</a:t>
            </a:fld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boloji.com/ramayana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580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7"/>
          <p:cNvSpPr txBox="1">
            <a:spLocks noChangeArrowheads="1"/>
          </p:cNvSpPr>
          <p:nvPr/>
        </p:nvSpPr>
        <p:spPr bwMode="auto">
          <a:xfrm>
            <a:off x="1804988" y="4752975"/>
            <a:ext cx="33004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King Dasaratha had no sons</a:t>
            </a:r>
          </a:p>
          <a:p>
            <a:r>
              <a:rPr lang="en-US" b="1">
                <a:solidFill>
                  <a:schemeClr val="bg1"/>
                </a:solidFill>
              </a:rPr>
              <a:t>Conducted fire rituals</a:t>
            </a:r>
          </a:p>
          <a:p>
            <a:r>
              <a:rPr lang="en-US" b="1">
                <a:solidFill>
                  <a:schemeClr val="bg1"/>
                </a:solidFill>
              </a:rPr>
              <a:t>Agni dev gave prasadam</a:t>
            </a: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7334250" y="1943100"/>
            <a:ext cx="1809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Putresthi-Yajna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5B16A-F775-44DA-BE96-ECC00FFCA2A1}" type="slidenum">
              <a:rPr lang="en-US" sz="2800" b="1" smtClean="0">
                <a:solidFill>
                  <a:srgbClr val="FF0000"/>
                </a:solidFill>
              </a:rPr>
              <a:pPr>
                <a:defRPr/>
              </a:pPr>
              <a:t>14</a:t>
            </a:fld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1717675" y="4686300"/>
            <a:ext cx="6588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Dasaratha:  	King of Kosala </a:t>
            </a:r>
          </a:p>
          <a:p>
            <a:r>
              <a:rPr lang="en-US">
                <a:solidFill>
                  <a:srgbClr val="FFFF00"/>
                </a:solidFill>
              </a:rPr>
              <a:t>Main Queens: 	</a:t>
            </a:r>
            <a:r>
              <a:rPr lang="en-US">
                <a:solidFill>
                  <a:schemeClr val="bg1"/>
                </a:solidFill>
              </a:rPr>
              <a:t>Kausalya</a:t>
            </a:r>
            <a:r>
              <a:rPr lang="en-US">
                <a:solidFill>
                  <a:srgbClr val="FFFF00"/>
                </a:solidFill>
              </a:rPr>
              <a:t>, Sumitra, </a:t>
            </a:r>
            <a:r>
              <a:rPr lang="en-US">
                <a:solidFill>
                  <a:srgbClr val="00B0F0"/>
                </a:solidFill>
              </a:rPr>
              <a:t>Kaikeyi</a:t>
            </a:r>
            <a:r>
              <a:rPr lang="en-US">
                <a:solidFill>
                  <a:srgbClr val="FFFF00"/>
                </a:solidFill>
              </a:rPr>
              <a:t> </a:t>
            </a:r>
          </a:p>
          <a:p>
            <a:r>
              <a:rPr lang="en-US">
                <a:solidFill>
                  <a:srgbClr val="FFFF00"/>
                </a:solidFill>
              </a:rPr>
              <a:t>Sons: 	     	</a:t>
            </a:r>
            <a:r>
              <a:rPr lang="en-US">
                <a:solidFill>
                  <a:schemeClr val="bg1"/>
                </a:solidFill>
              </a:rPr>
              <a:t>Rama</a:t>
            </a:r>
            <a:r>
              <a:rPr lang="en-US">
                <a:solidFill>
                  <a:srgbClr val="FFFF00"/>
                </a:solidFill>
              </a:rPr>
              <a:t>, Lakshmana, Satrughna</a:t>
            </a:r>
            <a:r>
              <a:rPr lang="en-US">
                <a:solidFill>
                  <a:srgbClr val="00B0F0"/>
                </a:solidFill>
              </a:rPr>
              <a:t> &amp; Bharata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8B4F6C-62F8-4DBC-97DE-7E53C49E37D3}" type="slidenum">
              <a:rPr lang="en-US" sz="2800" b="1" smtClean="0">
                <a:solidFill>
                  <a:srgbClr val="FF0000"/>
                </a:solidFill>
              </a:rPr>
              <a:pPr>
                <a:defRPr/>
              </a:pPr>
              <a:t>15</a:t>
            </a:fld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148" name="Picture 2" descr="http://bbsl.org.uk/userfiles/Bala%20kand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056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Gokul</a:t>
            </a:r>
            <a:r>
              <a:rPr lang="en-US" dirty="0" smtClean="0"/>
              <a:t> </a:t>
            </a:r>
            <a:r>
              <a:rPr lang="en-US" dirty="0" err="1" smtClean="0"/>
              <a:t>Bhajan</a:t>
            </a:r>
            <a:r>
              <a:rPr lang="en-US" dirty="0" smtClean="0"/>
              <a:t> &amp; Vedic Studies</a:t>
            </a:r>
            <a:endParaRPr lang="en-US" dirty="0"/>
          </a:p>
        </p:txBody>
      </p:sp>
      <p:pic>
        <p:nvPicPr>
          <p:cNvPr id="7172" name="Picture 2" descr="http://media.radiosai.org/pages/20060114e/slides/08.%20Valmiki%20asks%20King%20Dasaratha%20to%20send%20Rama%20with%20him%20to%20protect%20his%20yag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5440363" y="114300"/>
            <a:ext cx="3627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Sage Viswamitra asks for Rama &amp; Lakshmana</a:t>
            </a: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375" y="4000500"/>
            <a:ext cx="2841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5295900"/>
            <a:ext cx="2133600" cy="303213"/>
          </a:xfrm>
        </p:spPr>
        <p:txBody>
          <a:bodyPr/>
          <a:lstStyle/>
          <a:p>
            <a:pPr>
              <a:defRPr/>
            </a:pPr>
            <a:fld id="{D261CE42-3224-453D-8D91-94D769FDBD4E}" type="slidenum">
              <a:rPr lang="en-US" sz="3600" b="1" smtClean="0">
                <a:solidFill>
                  <a:srgbClr val="FF0000"/>
                </a:solidFill>
              </a:rPr>
              <a:pPr>
                <a:defRPr/>
              </a:pPr>
              <a:t>16</a:t>
            </a:fld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200" name="TextBox 7"/>
          <p:cNvSpPr txBox="1">
            <a:spLocks noChangeArrowheads="1"/>
          </p:cNvSpPr>
          <p:nvPr/>
        </p:nvSpPr>
        <p:spPr bwMode="auto">
          <a:xfrm>
            <a:off x="0" y="0"/>
            <a:ext cx="5224463" cy="523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/>
              <a:t>Vasistha</a:t>
            </a:r>
            <a:r>
              <a:rPr lang="en-US" sz="2800" dirty="0"/>
              <a:t> Muni was the family Guru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B84B9E-1C6E-47EC-9C54-A044F7AC88C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195" name="Picture 2" descr="http://2.bp.blogspot.com/-KC-rgeUW5dY/UPAWyCcMM3I/AAAAAAAAGWk/gzeSO5UUwnk/s1600/ahalya++and+Ram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59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5638800" y="419100"/>
            <a:ext cx="3352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Vimochana for Ahalya from Curse as a 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9CA299-C9A5-4A63-A6BB-FFE7896862F7}" type="slidenum">
              <a:rPr lang="en-US" sz="4000" b="1" smtClean="0"/>
              <a:pPr>
                <a:defRPr/>
              </a:pPr>
              <a:t>18</a:t>
            </a:fld>
            <a:endParaRPr lang="en-US" sz="4000" b="1" dirty="0"/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006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11" descr="http://upload.wikimedia.org/wikipedia/commons/4/41/Taraka_Ramaya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238" y="0"/>
            <a:ext cx="38147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76200" y="0"/>
            <a:ext cx="5715000" cy="8302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</a:rPr>
              <a:t>Rama &amp; </a:t>
            </a:r>
            <a:r>
              <a:rPr lang="en-US" sz="2400" b="1" dirty="0" err="1">
                <a:solidFill>
                  <a:srgbClr val="FFC000"/>
                </a:solidFill>
              </a:rPr>
              <a:t>Laxmana</a:t>
            </a:r>
            <a:r>
              <a:rPr lang="en-US" sz="2400" b="1" dirty="0">
                <a:solidFill>
                  <a:srgbClr val="FFC000"/>
                </a:solidFill>
              </a:rPr>
              <a:t> killed many demons</a:t>
            </a:r>
          </a:p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</a:rPr>
              <a:t>They also killed </a:t>
            </a:r>
            <a:r>
              <a:rPr lang="en-US" sz="2400" b="1" dirty="0" err="1">
                <a:solidFill>
                  <a:srgbClr val="FFC000"/>
                </a:solidFill>
              </a:rPr>
              <a:t>Tadaka</a:t>
            </a:r>
            <a:r>
              <a:rPr lang="en-US" sz="2400" b="1" dirty="0">
                <a:solidFill>
                  <a:srgbClr val="FFC000"/>
                </a:solidFill>
              </a:rPr>
              <a:t> …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46A39A-0366-40A9-AE51-3ECC7DC810C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245" name="Picture 2" descr="Baby Sita discovered in gold urn by king (Thai Ramayana mural at Emerald Buddha Temple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400"/>
            <a:ext cx="91440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7150" y="0"/>
            <a:ext cx="8705850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/>
              <a:t>In </a:t>
            </a:r>
            <a:r>
              <a:rPr lang="en-US" sz="3200" dirty="0" err="1"/>
              <a:t>Mitila</a:t>
            </a:r>
            <a:r>
              <a:rPr lang="en-US" sz="3200" dirty="0"/>
              <a:t>, King </a:t>
            </a:r>
            <a:r>
              <a:rPr lang="en-US" sz="3200" dirty="0" err="1"/>
              <a:t>Janaka</a:t>
            </a:r>
            <a:r>
              <a:rPr lang="en-US" sz="3200" dirty="0"/>
              <a:t> gets a girl from ground.. - </a:t>
            </a:r>
            <a:r>
              <a:rPr lang="en-US" sz="3200" dirty="0" err="1"/>
              <a:t>Sita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A5F2F-53D6-420A-85E3-E88A140EE95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3124200" y="49213"/>
            <a:ext cx="1903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Ramayana Quiz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3924300"/>
            <a:ext cx="23622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ShrutKirti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0" y="3924300"/>
            <a:ext cx="60198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 err="1"/>
              <a:t>Shatrughna’s</a:t>
            </a:r>
            <a:r>
              <a:rPr lang="en-US" sz="2400" b="1" dirty="0"/>
              <a:t> wife (Daughter of King </a:t>
            </a:r>
            <a:r>
              <a:rPr lang="en-US" sz="2400" b="1" dirty="0" err="1"/>
              <a:t>Janaka</a:t>
            </a:r>
            <a:r>
              <a:rPr lang="en-US" sz="2400" b="1" dirty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" y="3327400"/>
            <a:ext cx="23622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Shatananda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3327400"/>
            <a:ext cx="60198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Head priest in </a:t>
            </a:r>
            <a:r>
              <a:rPr lang="en-US" sz="2400" b="1" dirty="0" err="1"/>
              <a:t>Mithila</a:t>
            </a:r>
            <a:r>
              <a:rPr lang="en-US" sz="2400" b="1" dirty="0"/>
              <a:t> (Kula Guru) for </a:t>
            </a:r>
            <a:r>
              <a:rPr lang="en-US" sz="2400" b="1" dirty="0" err="1"/>
              <a:t>Janaka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304800" y="2108200"/>
            <a:ext cx="23622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Kevat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5600" y="2108200"/>
            <a:ext cx="60198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Boatman for Rama, </a:t>
            </a:r>
            <a:r>
              <a:rPr lang="en-US" sz="2400" b="1" dirty="0" err="1"/>
              <a:t>Laxman</a:t>
            </a:r>
            <a:r>
              <a:rPr lang="en-US" sz="2400" b="1" dirty="0"/>
              <a:t>, </a:t>
            </a:r>
            <a:r>
              <a:rPr lang="en-US" sz="2400" b="1" dirty="0" err="1"/>
              <a:t>Sita</a:t>
            </a:r>
            <a:r>
              <a:rPr lang="en-US" sz="2400" b="1" dirty="0"/>
              <a:t> to cross river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4800" y="4533900"/>
            <a:ext cx="23622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Mandavi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95600" y="4533900"/>
            <a:ext cx="60198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Wife of </a:t>
            </a:r>
            <a:r>
              <a:rPr lang="en-US" sz="2400" b="1" dirty="0" err="1"/>
              <a:t>Bharata</a:t>
            </a:r>
            <a:r>
              <a:rPr lang="en-US" sz="2400" b="1" dirty="0"/>
              <a:t> (Daughter of </a:t>
            </a:r>
            <a:r>
              <a:rPr lang="en-US" sz="2400" b="1" dirty="0" err="1"/>
              <a:t>Janaka</a:t>
            </a:r>
            <a:r>
              <a:rPr lang="en-US" sz="2400" b="1" dirty="0"/>
              <a:t>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04800" y="952500"/>
            <a:ext cx="23622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Sampati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95600" y="952500"/>
            <a:ext cx="6019800" cy="4445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Brother of </a:t>
            </a:r>
            <a:r>
              <a:rPr lang="en-US" sz="2400" b="1" dirty="0" err="1"/>
              <a:t>Jadayu</a:t>
            </a:r>
            <a:endParaRPr lang="en-US" sz="2400" b="1" dirty="0"/>
          </a:p>
        </p:txBody>
      </p:sp>
      <p:sp>
        <p:nvSpPr>
          <p:cNvPr id="31" name="Rectangle 30"/>
          <p:cNvSpPr/>
          <p:nvPr/>
        </p:nvSpPr>
        <p:spPr>
          <a:xfrm>
            <a:off x="304800" y="2717800"/>
            <a:ext cx="23622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Sumanta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95600" y="2717800"/>
            <a:ext cx="60198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Charioteer of King </a:t>
            </a:r>
            <a:r>
              <a:rPr lang="en-US" sz="2400" b="1" dirty="0" err="1"/>
              <a:t>Dasaratha</a:t>
            </a:r>
            <a:endParaRPr lang="en-US" sz="2400" b="1" dirty="0"/>
          </a:p>
        </p:txBody>
      </p:sp>
      <p:sp>
        <p:nvSpPr>
          <p:cNvPr id="33" name="Rectangle 32"/>
          <p:cNvSpPr/>
          <p:nvPr/>
        </p:nvSpPr>
        <p:spPr>
          <a:xfrm>
            <a:off x="304800" y="1562100"/>
            <a:ext cx="23622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Sunayana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95600" y="1562100"/>
            <a:ext cx="60198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Wife of King </a:t>
            </a:r>
            <a:r>
              <a:rPr lang="en-US" sz="2400" b="1" dirty="0" err="1"/>
              <a:t>Janaka</a:t>
            </a:r>
            <a:r>
              <a:rPr lang="en-US" sz="2400" b="1" dirty="0"/>
              <a:t> (mother of </a:t>
            </a:r>
            <a:r>
              <a:rPr lang="en-US" sz="2400" b="1" dirty="0" err="1"/>
              <a:t>Sita</a:t>
            </a:r>
            <a:r>
              <a:rPr lang="en-US" sz="2400" b="1" dirty="0"/>
              <a:t> Devi)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04800" y="5143500"/>
            <a:ext cx="23622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Urmila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95600" y="5143500"/>
            <a:ext cx="60198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Wife of </a:t>
            </a:r>
            <a:r>
              <a:rPr lang="en-US" sz="2400" b="1" dirty="0" err="1"/>
              <a:t>Lakshman</a:t>
            </a:r>
            <a:r>
              <a:rPr lang="en-US" sz="2400" b="1" dirty="0"/>
              <a:t> (Daughter of </a:t>
            </a:r>
            <a:r>
              <a:rPr lang="en-US" sz="2400" b="1" dirty="0" err="1"/>
              <a:t>Janaka</a:t>
            </a:r>
            <a:r>
              <a:rPr lang="en-US" sz="2400" b="1" dirty="0"/>
              <a:t>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04800" y="342900"/>
            <a:ext cx="23622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Sushen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95600" y="342900"/>
            <a:ext cx="60198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/>
              <a:t>One who advised </a:t>
            </a:r>
            <a:r>
              <a:rPr lang="en-US" sz="2400" b="1" dirty="0" err="1"/>
              <a:t>Sanjivani</a:t>
            </a:r>
            <a:r>
              <a:rPr lang="en-US" sz="2400" b="1" dirty="0"/>
              <a:t> herb for </a:t>
            </a:r>
            <a:r>
              <a:rPr lang="en-US" sz="2400" b="1" dirty="0" err="1"/>
              <a:t>Laxman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5143500"/>
            <a:ext cx="2133600" cy="303213"/>
          </a:xfrm>
        </p:spPr>
        <p:txBody>
          <a:bodyPr/>
          <a:lstStyle/>
          <a:p>
            <a:pPr>
              <a:defRPr/>
            </a:pPr>
            <a:fld id="{705A81CB-4419-4CD0-95B5-8C7B24B7FA38}" type="slidenum">
              <a:rPr lang="en-US" sz="3600" b="1" smtClean="0"/>
              <a:pPr>
                <a:defRPr/>
              </a:pPr>
              <a:t>20</a:t>
            </a:fld>
            <a:endParaRPr lang="en-US" sz="3600" b="1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95300"/>
            <a:ext cx="4114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95300"/>
            <a:ext cx="41148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059363" y="5067300"/>
            <a:ext cx="3475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C000"/>
                </a:solidFill>
              </a:rPr>
              <a:t>Lord Rama Marries Sita Devi</a:t>
            </a:r>
          </a:p>
        </p:txBody>
      </p:sp>
      <p:sp>
        <p:nvSpPr>
          <p:cNvPr id="11270" name="TextBox 4"/>
          <p:cNvSpPr txBox="1">
            <a:spLocks noChangeArrowheads="1"/>
          </p:cNvSpPr>
          <p:nvPr/>
        </p:nvSpPr>
        <p:spPr bwMode="auto">
          <a:xfrm>
            <a:off x="304800" y="0"/>
            <a:ext cx="4414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C000"/>
                </a:solidFill>
              </a:rPr>
              <a:t>Mithila, Janaka, Bow from Lord Shiva</a:t>
            </a:r>
          </a:p>
        </p:txBody>
      </p:sp>
      <p:sp>
        <p:nvSpPr>
          <p:cNvPr id="11272" name="TextBox 4"/>
          <p:cNvSpPr txBox="1">
            <a:spLocks noChangeArrowheads="1"/>
          </p:cNvSpPr>
          <p:nvPr/>
        </p:nvSpPr>
        <p:spPr bwMode="auto">
          <a:xfrm>
            <a:off x="5634038" y="0"/>
            <a:ext cx="3509962" cy="523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srgbClr val="FFC000"/>
                </a:solidFill>
              </a:rPr>
              <a:t>Sita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devi’s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Swayamvara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http://www.namotours.com/images/temple042_sunrise_sqk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573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CA544-1C36-4D9F-9E75-6907BBA13AD9}" type="slidenum">
              <a:rPr lang="en-US" sz="2400" b="1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2292" name="Picture 4" descr="http://www.boloji.com/ramayana/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138" y="1866900"/>
            <a:ext cx="4487862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457200" y="3779838"/>
            <a:ext cx="40338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buFont typeface="Calibri" pitchFamily="34" charset="0"/>
              <a:buAutoNum type="arabicPeriod"/>
            </a:pPr>
            <a:r>
              <a:rPr lang="en-US" sz="2400"/>
              <a:t> Bharata to be King</a:t>
            </a:r>
          </a:p>
          <a:p>
            <a:pPr marL="457200" indent="-457200">
              <a:buFont typeface="Calibri" pitchFamily="34" charset="0"/>
              <a:buAutoNum type="arabicPeriod"/>
            </a:pPr>
            <a:r>
              <a:rPr lang="en-US" sz="2400"/>
              <a:t> Rama 14 Years to forest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4953000" y="571500"/>
            <a:ext cx="3962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 Kaikeyi</a:t>
            </a:r>
          </a:p>
          <a:p>
            <a:pPr>
              <a:buFont typeface="Arial" pitchFamily="34" charset="0"/>
              <a:buChar char="•"/>
            </a:pPr>
            <a:r>
              <a:rPr lang="en-US" sz="3200">
                <a:solidFill>
                  <a:srgbClr val="FFFF00"/>
                </a:solidFill>
              </a:rPr>
              <a:t> Mantharai (kooni)</a:t>
            </a:r>
          </a:p>
        </p:txBody>
      </p:sp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1066800" y="3314700"/>
            <a:ext cx="2763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Kaikeyi used 2 boons..</a:t>
            </a:r>
          </a:p>
        </p:txBody>
      </p:sp>
      <p:pic>
        <p:nvPicPr>
          <p:cNvPr id="12297" name="Picture 11" descr="http://ritsin.com/wp-content/uploads/2012/08/manthra-kaikeyi-the-ramayana-boons-indian-mythology-sto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5146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116DF-EB26-4FC4-B605-5D3223C5488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13316" name="Picture 2" descr="http://www.indianetzone.com/photos_gallery/32/Ayodhya%20kanda_22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4800600" y="1028700"/>
            <a:ext cx="41148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Rama leaves the Kigndom and goes to Forest..</a:t>
            </a:r>
          </a:p>
          <a:p>
            <a:endParaRPr lang="en-US" sz="2800">
              <a:solidFill>
                <a:srgbClr val="FFFF00"/>
              </a:solidFill>
            </a:endParaRPr>
          </a:p>
          <a:p>
            <a:r>
              <a:rPr lang="en-US" sz="2800">
                <a:solidFill>
                  <a:srgbClr val="FFFF00"/>
                </a:solidFill>
              </a:rPr>
              <a:t>Lakshmana also goes with..</a:t>
            </a:r>
          </a:p>
          <a:p>
            <a:endParaRPr lang="en-US" sz="2800">
              <a:solidFill>
                <a:srgbClr val="FFFF00"/>
              </a:solidFill>
            </a:endParaRPr>
          </a:p>
          <a:p>
            <a:r>
              <a:rPr lang="en-US" sz="2800">
                <a:solidFill>
                  <a:srgbClr val="FFFF00"/>
                </a:solidFill>
              </a:rPr>
              <a:t>And Sita Devi as well..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pic>
        <p:nvPicPr>
          <p:cNvPr id="14339" name="Picture 2" descr="http://www.learnnc.org/lp/media/collections/freeman/thai_ramayana/600/thai_rama_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"/>
            <a:ext cx="91440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228600" y="190500"/>
            <a:ext cx="4495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Lord Rama, Sita Devi &amp; Lakshmana going to forest</a:t>
            </a:r>
          </a:p>
        </p:txBody>
      </p:sp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381000" y="4610100"/>
            <a:ext cx="5268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Citizens followed for a long distance..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372100"/>
            <a:ext cx="2133600" cy="303213"/>
          </a:xfrm>
        </p:spPr>
        <p:txBody>
          <a:bodyPr/>
          <a:lstStyle/>
          <a:p>
            <a:pPr>
              <a:defRPr/>
            </a:pPr>
            <a:fld id="{EC8FFD2B-5778-4F15-A983-ABE895257EAE}" type="slidenum">
              <a:rPr lang="en-US" sz="1600" b="1" smtClean="0">
                <a:solidFill>
                  <a:srgbClr val="FF0000"/>
                </a:solidFill>
              </a:rPr>
              <a:pPr>
                <a:defRPr/>
              </a:pPr>
              <a:t>23</a:t>
            </a:fld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1.sulekha.com/mstore/sant-asarambapu/albums/default/lord-rama-kev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4648200" y="0"/>
            <a:ext cx="4495800" cy="9540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Lord Rama, </a:t>
            </a:r>
            <a:r>
              <a:rPr lang="en-US" sz="2800" dirty="0" err="1">
                <a:solidFill>
                  <a:srgbClr val="FFFF00"/>
                </a:solidFill>
              </a:rPr>
              <a:t>Sita</a:t>
            </a:r>
            <a:r>
              <a:rPr lang="en-US" sz="2800" dirty="0">
                <a:solidFill>
                  <a:srgbClr val="FFFF00"/>
                </a:solidFill>
              </a:rPr>
              <a:t> Devi &amp; </a:t>
            </a:r>
            <a:r>
              <a:rPr lang="en-US" sz="2800" dirty="0" err="1">
                <a:solidFill>
                  <a:srgbClr val="FFFF00"/>
                </a:solidFill>
              </a:rPr>
              <a:t>Lakshmana</a:t>
            </a:r>
            <a:r>
              <a:rPr lang="en-US" sz="2800" dirty="0">
                <a:solidFill>
                  <a:srgbClr val="FFFF00"/>
                </a:solidFill>
              </a:rPr>
              <a:t> going to forest</a:t>
            </a: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5492750" y="4457700"/>
            <a:ext cx="3651250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FF00"/>
                </a:solidFill>
              </a:rPr>
              <a:t>Kevat</a:t>
            </a:r>
            <a:r>
              <a:rPr lang="en-US" sz="3200" dirty="0">
                <a:solidFill>
                  <a:srgbClr val="FFFF00"/>
                </a:solidFill>
              </a:rPr>
              <a:t> – the boatman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372100"/>
            <a:ext cx="2133600" cy="303213"/>
          </a:xfrm>
        </p:spPr>
        <p:txBody>
          <a:bodyPr/>
          <a:lstStyle/>
          <a:p>
            <a:pPr>
              <a:defRPr/>
            </a:pPr>
            <a:fld id="{47B13CBF-B86F-4254-BA79-235B5C66ACE4}" type="slidenum">
              <a:rPr lang="en-US" sz="1600" b="1" smtClean="0">
                <a:solidFill>
                  <a:srgbClr val="FF0000"/>
                </a:solidFill>
              </a:rPr>
              <a:pPr>
                <a:defRPr/>
              </a:pPr>
              <a:t>24</a:t>
            </a:fld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16388" name="Picture 2" descr="http://www.boloji.com/ramayana/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828800" y="127000"/>
            <a:ext cx="5024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Adivasi Guhaka’s Devotion for Lord Rama 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905000" y="4514850"/>
            <a:ext cx="7239000" cy="12001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/>
              <a:t>Guhaka</a:t>
            </a:r>
            <a:r>
              <a:rPr lang="en-US" sz="2400" b="1" dirty="0"/>
              <a:t> is considered as Rama’s another brother</a:t>
            </a:r>
          </a:p>
          <a:p>
            <a:pPr>
              <a:defRPr/>
            </a:pPr>
            <a:r>
              <a:rPr lang="en-US" sz="2400" b="1" dirty="0"/>
              <a:t>Offered food and Invited to stay in his residence</a:t>
            </a:r>
          </a:p>
          <a:p>
            <a:pPr>
              <a:defRPr/>
            </a:pPr>
            <a:r>
              <a:rPr lang="en-US" sz="2400" b="1" dirty="0"/>
              <a:t>Lord Rama could not accept? 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408D2-542F-4BBD-89CC-B40B8BA233AB}" type="slidenum">
              <a:rPr lang="en-US" sz="2400" b="1" smtClean="0">
                <a:solidFill>
                  <a:srgbClr val="FF0000"/>
                </a:solidFill>
              </a:rPr>
              <a:pPr>
                <a:defRPr/>
              </a:pPr>
              <a:t>25</a:t>
            </a:fld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9850" y="0"/>
            <a:ext cx="39941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2133600" y="190500"/>
            <a:ext cx="2492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C000"/>
                </a:solidFill>
              </a:rPr>
              <a:t>Chitrakoot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 b="7059"/>
          <a:stretch>
            <a:fillRect/>
          </a:stretch>
        </p:blipFill>
        <p:spPr bwMode="auto">
          <a:xfrm>
            <a:off x="2751138" y="2438400"/>
            <a:ext cx="63928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D56A2-C839-4E5D-9816-47F005C4A56C}" type="slidenum">
              <a:rPr lang="en-US" sz="1800" b="1" smtClean="0">
                <a:solidFill>
                  <a:srgbClr val="FF0000"/>
                </a:solidFill>
              </a:rPr>
              <a:pPr>
                <a:defRPr/>
              </a:pPr>
              <a:t>26</a:t>
            </a:fld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Gokul</a:t>
            </a:r>
            <a:r>
              <a:rPr lang="en-US" dirty="0" smtClean="0"/>
              <a:t> </a:t>
            </a:r>
            <a:r>
              <a:rPr lang="en-US" dirty="0" err="1" smtClean="0"/>
              <a:t>Bhajan</a:t>
            </a:r>
            <a:r>
              <a:rPr lang="en-US" dirty="0" smtClean="0"/>
              <a:t> &amp; Vedic Studies</a:t>
            </a:r>
            <a:endParaRPr lang="en-US" dirty="0"/>
          </a:p>
        </p:txBody>
      </p:sp>
      <p:pic>
        <p:nvPicPr>
          <p:cNvPr id="18436" name="Picture 2" descr="http://www.learnnc.org/lp/media/collections/freeman/thai_ramayana/600/thai_rama_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http://kerals.com/ramayanam/padu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86100"/>
            <a:ext cx="53149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762000" y="3467100"/>
            <a:ext cx="15240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1600200" y="190500"/>
            <a:ext cx="62499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Bharata takes Rama’s footwear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152400" y="1485900"/>
            <a:ext cx="62817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>
                <a:solidFill>
                  <a:srgbClr val="FFFF00"/>
                </a:solidFill>
              </a:rPr>
              <a:t> Bharata told that father Dasaratha had died</a:t>
            </a:r>
          </a:p>
          <a:p>
            <a:pPr>
              <a:buFont typeface="Arial" pitchFamily="34" charset="0"/>
              <a:buChar char="•"/>
            </a:pPr>
            <a:r>
              <a:rPr lang="en-US" sz="2400">
                <a:solidFill>
                  <a:srgbClr val="FFFF00"/>
                </a:solidFill>
              </a:rPr>
              <a:t> Every one shocked to hear</a:t>
            </a:r>
          </a:p>
          <a:p>
            <a:pPr>
              <a:buFont typeface="Arial" pitchFamily="34" charset="0"/>
              <a:buChar char="•"/>
            </a:pPr>
            <a:r>
              <a:rPr lang="en-US" sz="2400">
                <a:solidFill>
                  <a:srgbClr val="FFFF00"/>
                </a:solidFill>
              </a:rPr>
              <a:t> Rama Finished all the rituals…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C21F2C-9117-4E7F-A18A-10F5D5CA4E05}" type="slidenum">
              <a:rPr lang="en-US" sz="1800" smtClean="0">
                <a:solidFill>
                  <a:srgbClr val="FF0000"/>
                </a:solidFill>
              </a:rPr>
              <a:pPr>
                <a:defRPr/>
              </a:pPr>
              <a:t>27</a:t>
            </a:fld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http://travel.paintedstork.com/blog/image/forest_rich_col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FE1A66-EE28-4A00-8C30-541E8B4504C7}" type="slidenum">
              <a:rPr lang="en-US" sz="1800" b="1" smtClean="0">
                <a:solidFill>
                  <a:srgbClr val="FF0000"/>
                </a:solidFill>
              </a:rPr>
              <a:pPr>
                <a:defRPr/>
              </a:pPr>
              <a:t>28</a:t>
            </a:fld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19460" name="Picture 2" descr="http://hinduism.iskcon.com/img/concepts/valstory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73675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http://www.boloji.com/ramayana/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0"/>
            <a:ext cx="388620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4"/>
          <p:cNvSpPr txBox="1">
            <a:spLocks noChangeArrowheads="1"/>
          </p:cNvSpPr>
          <p:nvPr/>
        </p:nvSpPr>
        <p:spPr bwMode="auto">
          <a:xfrm>
            <a:off x="4970463" y="4762500"/>
            <a:ext cx="4021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Story of Shravan Kumar</a:t>
            </a:r>
          </a:p>
        </p:txBody>
      </p:sp>
      <p:pic>
        <p:nvPicPr>
          <p:cNvPr id="19463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19300"/>
            <a:ext cx="1879600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1943100"/>
            <a:ext cx="17399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bolokids.com/ramayana/12.jpg"/>
          <p:cNvPicPr>
            <a:picLocks noChangeAspect="1" noChangeArrowheads="1"/>
          </p:cNvPicPr>
          <p:nvPr/>
        </p:nvPicPr>
        <p:blipFill>
          <a:blip r:embed="rId2" cstate="print"/>
          <a:srcRect r="45782"/>
          <a:stretch>
            <a:fillRect/>
          </a:stretch>
        </p:blipFill>
        <p:spPr bwMode="auto">
          <a:xfrm>
            <a:off x="0" y="0"/>
            <a:ext cx="4495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0" descr="http://farm4.static.flickr.com/3190/2551292793_f31faa26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0"/>
            <a:ext cx="46815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0" y="0"/>
            <a:ext cx="6061075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/>
              <a:t>Sita</a:t>
            </a:r>
            <a:r>
              <a:rPr lang="en-US" sz="3200" dirty="0"/>
              <a:t> Rama in </a:t>
            </a:r>
            <a:r>
              <a:rPr lang="en-US" sz="3200" dirty="0" err="1"/>
              <a:t>Panchavadi</a:t>
            </a:r>
            <a:r>
              <a:rPr lang="en-US" sz="3200" dirty="0"/>
              <a:t> Forest</a:t>
            </a: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3352800" y="4838700"/>
            <a:ext cx="5126038" cy="7080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000" b="1" dirty="0"/>
              <a:t> </a:t>
            </a:r>
            <a:r>
              <a:rPr lang="en-US" sz="2000" b="1" dirty="0" err="1"/>
              <a:t>Lakshmana</a:t>
            </a:r>
            <a:r>
              <a:rPr lang="en-US" sz="2000" b="1" dirty="0"/>
              <a:t> had left even his own wife..</a:t>
            </a:r>
          </a:p>
          <a:p>
            <a:pPr>
              <a:buFont typeface="Arial" charset="0"/>
              <a:buChar char="•"/>
              <a:defRPr/>
            </a:pPr>
            <a:r>
              <a:rPr lang="en-US" sz="2000" b="1" dirty="0"/>
              <a:t> He never slept for all the 14 years!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219700"/>
            <a:ext cx="2133600" cy="303213"/>
          </a:xfrm>
        </p:spPr>
        <p:txBody>
          <a:bodyPr/>
          <a:lstStyle/>
          <a:p>
            <a:pPr>
              <a:defRPr/>
            </a:pPr>
            <a:fld id="{FA6C4670-B6E2-4752-A521-F08962164CCD}" type="slidenum">
              <a:rPr lang="en-US" sz="1800" b="1" smtClean="0">
                <a:solidFill>
                  <a:srgbClr val="FF0000"/>
                </a:solidFill>
              </a:rPr>
              <a:pPr>
                <a:defRPr/>
              </a:pPr>
              <a:t>29</a:t>
            </a:fld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media.treehugger.com/assets/images/2011/10/india_forest_just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023"/>
            <a:ext cx="9144000" cy="5736023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D7B29E-C8A8-4539-8174-87B3A4E6D5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533400" y="1638300"/>
            <a:ext cx="57134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FFFF00"/>
                </a:solidFill>
              </a:rPr>
              <a:t>Historical </a:t>
            </a:r>
          </a:p>
          <a:p>
            <a:pPr algn="ctr"/>
            <a:r>
              <a:rPr lang="en-US" sz="6000" dirty="0">
                <a:solidFill>
                  <a:srgbClr val="FFFF00"/>
                </a:solidFill>
              </a:rPr>
              <a:t>Times &amp; Places </a:t>
            </a:r>
          </a:p>
          <a:p>
            <a:pPr algn="ctr"/>
            <a:r>
              <a:rPr lang="en-US" sz="6000" dirty="0">
                <a:solidFill>
                  <a:srgbClr val="FFFF00"/>
                </a:solidFill>
              </a:rPr>
              <a:t>of </a:t>
            </a:r>
          </a:p>
          <a:p>
            <a:pPr algn="ctr"/>
            <a:r>
              <a:rPr lang="en-US" sz="6000" dirty="0">
                <a:solidFill>
                  <a:srgbClr val="FFFF00"/>
                </a:solidFill>
              </a:rPr>
              <a:t>Ramayana</a:t>
            </a:r>
          </a:p>
        </p:txBody>
      </p:sp>
      <p:pic>
        <p:nvPicPr>
          <p:cNvPr id="4101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3" cstate="print"/>
          <a:srcRect l="7182" r="12608"/>
          <a:stretch>
            <a:fillRect/>
          </a:stretch>
        </p:blipFill>
        <p:spPr bwMode="auto">
          <a:xfrm>
            <a:off x="6659563" y="0"/>
            <a:ext cx="2484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2B56A-48C0-47DF-A48E-764ECCDB449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21509" name="Picture 2" descr="http://4.bp.blogspot.com/-nMnNqoXOEOI/T1M_xdNtTgI/AAAAAAAAJzk/kgt0DwMWKDc/s1600/Chitrakut%2521.jpg"/>
          <p:cNvPicPr>
            <a:picLocks noChangeAspect="1" noChangeArrowheads="1"/>
          </p:cNvPicPr>
          <p:nvPr/>
        </p:nvPicPr>
        <p:blipFill>
          <a:blip r:embed="rId2" cstate="print"/>
          <a:srcRect b="7333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0"/>
            <a:ext cx="8805863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/>
              <a:t>Sita</a:t>
            </a:r>
            <a:r>
              <a:rPr lang="en-US" sz="3200" dirty="0"/>
              <a:t> Rama and </a:t>
            </a:r>
            <a:r>
              <a:rPr lang="en-US" sz="3200" dirty="0" err="1"/>
              <a:t>Lakshman</a:t>
            </a:r>
            <a:r>
              <a:rPr lang="en-US" sz="3200" dirty="0"/>
              <a:t> living in </a:t>
            </a:r>
            <a:r>
              <a:rPr lang="en-US" sz="3200" dirty="0" err="1"/>
              <a:t>Panchavadi</a:t>
            </a:r>
            <a:r>
              <a:rPr lang="en-US" sz="3200" dirty="0"/>
              <a:t> Forest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4952789A-E4F4-4903-80F4-41950B34B1FF}" type="slidenum">
              <a:rPr lang="en-US" sz="1400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31</a:t>
            </a:fld>
            <a:endParaRPr lang="en-US" sz="1400" b="1">
              <a:solidFill>
                <a:srgbClr val="00B050"/>
              </a:solidFill>
            </a:endParaRP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52400" y="576263"/>
            <a:ext cx="6858000" cy="4725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Kāusalyā suprajā Rāma chandrā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Sîtā manoharā Rāgha vendrā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>
                <a:solidFill>
                  <a:srgbClr val="FFC000"/>
                </a:solidFill>
                <a:cs typeface="Times New Roman" pitchFamily="18" charset="0"/>
              </a:rPr>
              <a:t>     (+Chorus:    [Kausalya ..., Sita ....])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1100">
                <a:solidFill>
                  <a:srgbClr val="FFFF00"/>
                </a:solidFill>
                <a:cs typeface="Times New Roman" pitchFamily="18" charset="0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FF"/>
                </a:solidFill>
                <a:cs typeface="Times New Roman" pitchFamily="18" charset="0"/>
              </a:rPr>
              <a:t>Dîna dayāla Pari pūrna krpālā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FF"/>
                </a:solidFill>
                <a:cs typeface="Times New Roman" pitchFamily="18" charset="0"/>
              </a:rPr>
              <a:t>Jay-jay bhakta mandārā Rāgha vendrā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>
                <a:solidFill>
                  <a:srgbClr val="FFC000"/>
                </a:solidFill>
                <a:cs typeface="Times New Roman" pitchFamily="18" charset="0"/>
              </a:rPr>
              <a:t>     (+Chorus:    [Kausalya ..., Sita ....])       (</a:t>
            </a:r>
            <a:r>
              <a:rPr lang="sv-SE" u="sng">
                <a:solidFill>
                  <a:srgbClr val="FF66CC"/>
                </a:solidFill>
                <a:cs typeface="Times New Roman" pitchFamily="18" charset="0"/>
              </a:rPr>
              <a:t>2 times </a:t>
            </a:r>
            <a:r>
              <a:rPr lang="sv-SE">
                <a:solidFill>
                  <a:srgbClr val="FFC000"/>
                </a:solidFill>
                <a:cs typeface="Times New Roman" pitchFamily="18" charset="0"/>
              </a:rPr>
              <a:t>chorus)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>
              <a:solidFill>
                <a:srgbClr val="FFFF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Ānanda sāgarā Muralee dharā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i="1">
                <a:solidFill>
                  <a:srgbClr val="D99694"/>
                </a:solidFill>
                <a:cs typeface="Times New Roman" pitchFamily="18" charset="0"/>
              </a:rPr>
              <a:t>Neelāmbari radhe shyama Venu gopālā </a:t>
            </a:r>
            <a:r>
              <a:rPr lang="sv-SE" sz="1400" i="1">
                <a:solidFill>
                  <a:srgbClr val="FF0000"/>
                </a:solidFill>
                <a:cs typeface="Times New Roman" pitchFamily="18" charset="0"/>
              </a:rPr>
              <a:t>(No Chorus)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>
                <a:solidFill>
                  <a:srgbClr val="FFC000"/>
                </a:solidFill>
                <a:cs typeface="Times New Roman" pitchFamily="18" charset="0"/>
              </a:rPr>
              <a:t>    (Chorus:    [Ananda ....,    Neelambari ....])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000">
              <a:solidFill>
                <a:srgbClr val="FF66CC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Nanda yasodā Ānanda kishorā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>
                <a:solidFill>
                  <a:srgbClr val="FFFF00"/>
                </a:solidFill>
                <a:cs typeface="Times New Roman" pitchFamily="18" charset="0"/>
              </a:rPr>
              <a:t>Jay-jay Gokula bālā jay Bāla gopālā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>
                <a:solidFill>
                  <a:srgbClr val="FFC000"/>
                </a:solidFill>
                <a:cs typeface="Times New Roman" pitchFamily="18" charset="0"/>
              </a:rPr>
              <a:t>   (+Chorus:    [Kausalya ..., Sita ....])        (</a:t>
            </a:r>
            <a:r>
              <a:rPr lang="sv-SE" u="sng">
                <a:solidFill>
                  <a:srgbClr val="FF66CC"/>
                </a:solidFill>
                <a:cs typeface="Times New Roman" pitchFamily="18" charset="0"/>
              </a:rPr>
              <a:t>2 times </a:t>
            </a:r>
            <a:r>
              <a:rPr lang="sv-SE">
                <a:solidFill>
                  <a:srgbClr val="FFC000"/>
                </a:solidFill>
                <a:cs typeface="Times New Roman" pitchFamily="18" charset="0"/>
              </a:rPr>
              <a:t>chorus)</a:t>
            </a:r>
          </a:p>
        </p:txBody>
      </p:sp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5" cstate="print"/>
          <a:srcRect l="27917" r="24660"/>
          <a:stretch>
            <a:fillRect/>
          </a:stretch>
        </p:blipFill>
        <p:spPr bwMode="auto">
          <a:xfrm>
            <a:off x="6894513" y="63500"/>
            <a:ext cx="2173287" cy="233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0" y="0"/>
            <a:ext cx="1106691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C-04.1</a:t>
            </a:r>
          </a:p>
        </p:txBody>
      </p:sp>
      <p:pic>
        <p:nvPicPr>
          <p:cNvPr id="7" name="C-04-Kausalya Subraja - Bas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4826000"/>
            <a:ext cx="685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Box 7"/>
          <p:cNvSpPr txBox="1">
            <a:spLocks noChangeArrowheads="1"/>
          </p:cNvSpPr>
          <p:nvPr/>
        </p:nvSpPr>
        <p:spPr bwMode="auto">
          <a:xfrm>
            <a:off x="7162800" y="2628900"/>
            <a:ext cx="11448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CC"/>
                </a:solidFill>
              </a:rPr>
              <a:t>Bhajan</a:t>
            </a:r>
          </a:p>
          <a:p>
            <a:r>
              <a:rPr lang="en-US" sz="2400" dirty="0">
                <a:solidFill>
                  <a:srgbClr val="FF66CC"/>
                </a:solidFill>
              </a:rPr>
              <a:t>By</a:t>
            </a:r>
          </a:p>
          <a:p>
            <a:r>
              <a:rPr lang="en-US" sz="2400" dirty="0" smtClean="0">
                <a:solidFill>
                  <a:srgbClr val="FF66CC"/>
                </a:solidFill>
              </a:rPr>
              <a:t>TBD</a:t>
            </a:r>
            <a:endParaRPr lang="en-US" sz="2400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numSld="4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1662113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1944730F-59CC-4B9A-B335-1D8D3A73AE6D}" type="slidenum">
              <a:rPr lang="en-US" sz="1400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32</a:t>
            </a:fld>
            <a:endParaRPr lang="en-US" sz="1400" b="1">
              <a:solidFill>
                <a:srgbClr val="00B050"/>
              </a:solidFill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381000" y="647700"/>
            <a:ext cx="6705600" cy="459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050" dirty="0">
              <a:solidFill>
                <a:srgbClr val="FFFF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Ānanda śayanā Ādi nārayanā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i="1" dirty="0">
                <a:solidFill>
                  <a:srgbClr val="D99694"/>
                </a:solidFill>
                <a:latin typeface="Arial" charset="0"/>
                <a:cs typeface="Times New Roman" pitchFamily="18" charset="0"/>
              </a:rPr>
              <a:t>Saccid ānandā sri Satya nārāyanā</a:t>
            </a:r>
            <a:r>
              <a:rPr lang="sv-SE" sz="2400" i="1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sv-SE" sz="1600" i="1" dirty="0">
                <a:solidFill>
                  <a:srgbClr val="FF0000"/>
                </a:solidFill>
                <a:latin typeface="Arial" charset="0"/>
                <a:cs typeface="Times New Roman" pitchFamily="18" charset="0"/>
              </a:rPr>
              <a:t>(No Chorus)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dirty="0">
                <a:solidFill>
                  <a:srgbClr val="FFC000"/>
                </a:solidFill>
                <a:latin typeface="Arial" charset="0"/>
                <a:cs typeface="Times New Roman" pitchFamily="18" charset="0"/>
              </a:rPr>
              <a:t>    (Chorus:    [Ananda ....,    Neelambari ....])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sv-SE" sz="1400" dirty="0">
              <a:solidFill>
                <a:srgbClr val="FFFFFF"/>
              </a:solidFill>
              <a:latin typeface="Arial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Bhaya-bhaya haranā jay Vandita charanā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Raghu kula tilakā sri Raja lochanā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dirty="0">
                <a:solidFill>
                  <a:srgbClr val="FFC000"/>
                </a:solidFill>
                <a:latin typeface="Arial" charset="0"/>
                <a:cs typeface="Times New Roman" pitchFamily="18" charset="0"/>
              </a:rPr>
              <a:t>    (+Chorus:    [Kausalya ..., Sita ....])     (</a:t>
            </a:r>
            <a:r>
              <a:rPr lang="sv-SE" u="sng" dirty="0">
                <a:solidFill>
                  <a:srgbClr val="FF66CC"/>
                </a:solidFill>
                <a:latin typeface="Arial" charset="0"/>
                <a:cs typeface="Times New Roman" pitchFamily="18" charset="0"/>
              </a:rPr>
              <a:t>2 times </a:t>
            </a:r>
            <a:r>
              <a:rPr lang="sv-SE" dirty="0">
                <a:solidFill>
                  <a:srgbClr val="FFC000"/>
                </a:solidFill>
                <a:latin typeface="Arial" charset="0"/>
                <a:cs typeface="Times New Roman" pitchFamily="18" charset="0"/>
              </a:rPr>
              <a:t>chorus)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sz="1600" dirty="0">
              <a:solidFill>
                <a:srgbClr val="FFFF00"/>
              </a:solidFill>
              <a:latin typeface="Arial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000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Nārāyanā hari Nārāyanā (2)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000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Nārāyanā hari Nārāyanā (2)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dirty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               </a:t>
            </a:r>
            <a:r>
              <a:rPr lang="sv-SE" i="1" dirty="0">
                <a:solidFill>
                  <a:srgbClr val="FFC000"/>
                </a:solidFill>
                <a:latin typeface="Arial" charset="0"/>
                <a:cs typeface="Times New Roman" pitchFamily="18" charset="0"/>
              </a:rPr>
              <a:t>(All sing slow to complete)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[Kāusalyā suprajā Rāma chandrā,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sv-SE" sz="2400" dirty="0">
                <a:solidFill>
                  <a:srgbClr val="FFFFFF"/>
                </a:solidFill>
                <a:latin typeface="Arial" charset="0"/>
                <a:cs typeface="Times New Roman" pitchFamily="18" charset="0"/>
              </a:rPr>
              <a:t> Sîtā manoharā Rāgha vendrā]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0"/>
            <a:ext cx="1371600" cy="1712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0" y="0"/>
            <a:ext cx="1219199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24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C-04.2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24580" name="Picture 4" descr="http://farm4.static.flickr.com/3106/3254842419_a55552b732.jpg"/>
          <p:cNvPicPr>
            <a:picLocks noChangeAspect="1" noChangeArrowheads="1"/>
          </p:cNvPicPr>
          <p:nvPr/>
        </p:nvPicPr>
        <p:blipFill>
          <a:blip r:embed="rId2" cstate="print"/>
          <a:srcRect l="3333" t="4959" r="3333" b="5785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533400" y="127000"/>
            <a:ext cx="8064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/>
              <a:t>Soorpanaka wanted to marry Lord Rama</a:t>
            </a:r>
          </a:p>
        </p:txBody>
      </p:sp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4495800" y="4610100"/>
            <a:ext cx="295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Lakshmana cuts her nose..</a:t>
            </a:r>
          </a:p>
        </p:txBody>
      </p:sp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4038600" y="5016500"/>
            <a:ext cx="4108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Surpanaka tells this to brother Ravana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E05A9-AE13-4718-AAB9-317563FC1F25}" type="slidenum">
              <a:rPr lang="en-US" sz="2400" b="1" smtClean="0">
                <a:solidFill>
                  <a:schemeClr val="tx1"/>
                </a:solidFill>
              </a:rPr>
              <a:pPr>
                <a:defRPr/>
              </a:pPr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/>
          <p:cNvSpPr txBox="1">
            <a:spLocks noChangeArrowheads="1"/>
          </p:cNvSpPr>
          <p:nvPr/>
        </p:nvSpPr>
        <p:spPr bwMode="auto">
          <a:xfrm>
            <a:off x="4495800" y="1638300"/>
            <a:ext cx="4495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Lakshmana cuts the nose of Soorpanaka..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20000" y="5297488"/>
            <a:ext cx="1066800" cy="417512"/>
          </a:xfrm>
        </p:spPr>
        <p:txBody>
          <a:bodyPr/>
          <a:lstStyle/>
          <a:p>
            <a:pPr>
              <a:defRPr/>
            </a:pPr>
            <a:fld id="{9DD8FA1B-2A85-4B38-8D20-ABCBFAA06E2A}" type="slidenum">
              <a:rPr lang="en-US" sz="2800" b="1" smtClean="0">
                <a:solidFill>
                  <a:srgbClr val="FFFF00"/>
                </a:solidFill>
              </a:rPr>
              <a:pPr>
                <a:defRPr/>
              </a:pPr>
              <a:t>34</a:t>
            </a:fld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5604" name="Picture 2" descr="http://4.bp.blogspot.com/-OSkBS03hycI/Ta4lc-9xCEI/AAAAAAAADco/Ww7b8G1MA-o/s1600/Surpanakha_22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084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7"/>
          <p:cNvSpPr txBox="1">
            <a:spLocks noChangeArrowheads="1"/>
          </p:cNvSpPr>
          <p:nvPr/>
        </p:nvSpPr>
        <p:spPr bwMode="auto">
          <a:xfrm>
            <a:off x="0" y="4991100"/>
            <a:ext cx="876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Surpanaka complains to brother Ravana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5297488"/>
            <a:ext cx="1066800" cy="417512"/>
          </a:xfrm>
        </p:spPr>
        <p:txBody>
          <a:bodyPr/>
          <a:lstStyle/>
          <a:p>
            <a:pPr>
              <a:defRPr/>
            </a:pPr>
            <a:fld id="{A0939900-5855-4E0C-98AD-F0A811D40A0A}" type="slidenum">
              <a:rPr lang="en-US" sz="2800" b="1" smtClean="0">
                <a:solidFill>
                  <a:srgbClr val="FFFF00"/>
                </a:solidFill>
              </a:rPr>
              <a:pPr>
                <a:defRPr/>
              </a:pPr>
              <a:t>35</a:t>
            </a:fld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6628" name="Picture 2" descr="http://zns.india.com/upload/2012/7/31/ravana-and-supnak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650" y="0"/>
            <a:ext cx="66103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http://4.bp.blogspot.com/-XsOyzJyonk8/TuciG5EMf-I/AAAAAAAACZ0/F9vLMiP2wRI/s1600/09+Surpanak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79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http://www.angkorvisatour.com/tour/PackageToursItinerary/Sunrise%2023%20Ma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DADB1-8A6D-4F9F-A55D-09BDA39307A0}" type="slidenum">
              <a:rPr lang="en-US" sz="2000" b="1" smtClean="0"/>
              <a:pPr>
                <a:defRPr/>
              </a:pPr>
              <a:t>36</a:t>
            </a:fld>
            <a:endParaRPr lang="en-US" sz="2000" b="1" dirty="0"/>
          </a:p>
        </p:txBody>
      </p:sp>
      <p:pic>
        <p:nvPicPr>
          <p:cNvPr id="28677" name="Picture 2" descr="http://collectionsonline.lacma.org/MWEBimages/ssea_mm/full/M72_1_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060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5105400" y="190500"/>
            <a:ext cx="3886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</a:rPr>
              <a:t>Soorpanaka was later born as </a:t>
            </a:r>
            <a:r>
              <a:rPr lang="en-US" sz="3200">
                <a:solidFill>
                  <a:srgbClr val="FFFF00"/>
                </a:solidFill>
              </a:rPr>
              <a:t>Kubja </a:t>
            </a:r>
            <a:r>
              <a:rPr lang="en-US" sz="3200">
                <a:solidFill>
                  <a:srgbClr val="FFC000"/>
                </a:solidFill>
              </a:rPr>
              <a:t>in Krishna Leela</a:t>
            </a: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5029200" y="2852738"/>
            <a:ext cx="38862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There was also another reason why Soorpanaka’s nose was cut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Gokul</a:t>
            </a:r>
            <a:r>
              <a:rPr lang="en-US" dirty="0" smtClean="0"/>
              <a:t> </a:t>
            </a:r>
            <a:r>
              <a:rPr lang="en-US" dirty="0" err="1" smtClean="0"/>
              <a:t>Bhajan</a:t>
            </a:r>
            <a:r>
              <a:rPr lang="en-US" dirty="0" smtClean="0"/>
              <a:t> &amp; Vedic Studies</a:t>
            </a:r>
            <a:endParaRPr lang="en-US" dirty="0"/>
          </a:p>
        </p:txBody>
      </p:sp>
      <p:pic>
        <p:nvPicPr>
          <p:cNvPr id="28676" name="Picture 4" descr="http://students.ou.edu/B/Jennifer.E.Brodersen-1/GoldenDeerSceneFLAT-724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152400" y="190500"/>
            <a:ext cx="48069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Sita Devi wanted the golder deer..</a:t>
            </a:r>
          </a:p>
          <a:p>
            <a:endParaRPr lang="en-US" sz="2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Ravana’s uncle Marichi </a:t>
            </a:r>
          </a:p>
          <a:p>
            <a:r>
              <a:rPr lang="en-US" sz="2400">
                <a:solidFill>
                  <a:srgbClr val="FFFF00"/>
                </a:solidFill>
              </a:rPr>
              <a:t>disguised as a golden deer!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0" y="5130800"/>
            <a:ext cx="7848600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FF00"/>
                </a:solidFill>
              </a:rPr>
              <a:t>Sita</a:t>
            </a:r>
            <a:r>
              <a:rPr lang="en-US" sz="3200" b="1" dirty="0">
                <a:solidFill>
                  <a:srgbClr val="FFFF00"/>
                </a:solidFill>
              </a:rPr>
              <a:t> Devi wanted the beautiful golden deer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701F9-984C-40CD-86B2-5641DF48A033}" type="slidenum">
              <a:rPr lang="en-US" sz="3200" b="1" smtClean="0">
                <a:solidFill>
                  <a:schemeClr val="tx1"/>
                </a:solidFill>
              </a:rPr>
              <a:pPr>
                <a:defRPr/>
              </a:pPr>
              <a:t>37</a:t>
            </a:fld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" descr="http://travel.paintedstork.com/blog/image/forest_rich_colo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8" y="0"/>
            <a:ext cx="85645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1F30B-52DA-4887-AD19-F4252586BC71}" type="slidenum">
              <a:rPr lang="en-US" sz="1800" b="1" smtClean="0"/>
              <a:pPr>
                <a:defRPr/>
              </a:pPr>
              <a:t>38</a:t>
            </a:fld>
            <a:endParaRPr lang="en-US" sz="1800" b="1" dirty="0"/>
          </a:p>
        </p:txBody>
      </p:sp>
      <p:pic>
        <p:nvPicPr>
          <p:cNvPr id="29700" name="Picture 2" descr="http://www.bolokids.com/ramayana/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3246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6400800" y="495300"/>
            <a:ext cx="2667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Ravana heard the beauty of Sita Devi from Soorpanaka.</a:t>
            </a:r>
          </a:p>
          <a:p>
            <a:endParaRPr lang="en-US" sz="2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It was his plan to make uncle Marichi as a golden deer.</a:t>
            </a:r>
          </a:p>
          <a:p>
            <a:endParaRPr lang="en-US" sz="2400">
              <a:solidFill>
                <a:srgbClr val="FFFF00"/>
              </a:solidFill>
            </a:endParaRPr>
          </a:p>
          <a:p>
            <a:r>
              <a:rPr lang="en-US" sz="2000">
                <a:solidFill>
                  <a:srgbClr val="FFFF00"/>
                </a:solidFill>
              </a:rPr>
              <a:t>Ravana abducted Sita Devi ( actually shadow of Sita Devi)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amayana: Aranya  kand  Kishkindha Kand (Part-3)"/>
          <p:cNvPicPr>
            <a:picLocks noChangeAspect="1" noChangeArrowheads="1"/>
          </p:cNvPicPr>
          <p:nvPr/>
        </p:nvPicPr>
        <p:blipFill>
          <a:blip r:embed="rId2" cstate="print"/>
          <a:srcRect t="45599"/>
          <a:stretch>
            <a:fillRect/>
          </a:stretch>
        </p:blipFill>
        <p:spPr bwMode="auto">
          <a:xfrm>
            <a:off x="0" y="0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3B68C-AC7E-439C-9F66-884AAB0A0DAE}" type="slidenum">
              <a:rPr lang="en-US" sz="1800" b="1" smtClean="0"/>
              <a:pPr>
                <a:defRPr/>
              </a:pPr>
              <a:t>39</a:t>
            </a:fld>
            <a:endParaRPr lang="en-US" sz="1800" b="1" dirty="0"/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276600" y="190500"/>
            <a:ext cx="5646738" cy="4619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The circle by </a:t>
            </a:r>
            <a:r>
              <a:rPr lang="en-US" sz="2400" b="1" dirty="0" err="1"/>
              <a:t>Laxmana</a:t>
            </a:r>
            <a:r>
              <a:rPr lang="en-US" sz="2400" b="1" dirty="0"/>
              <a:t> was protecting </a:t>
            </a:r>
            <a:r>
              <a:rPr lang="en-US" sz="2400" b="1" dirty="0" err="1"/>
              <a:t>Sita</a:t>
            </a:r>
            <a:r>
              <a:rPr lang="en-US" sz="2400" b="1" dirty="0"/>
              <a:t>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wildlifeextra.com/images/elephants-fo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783" y="0"/>
            <a:ext cx="8074217" cy="5715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5F1AC-051E-4912-8101-2155EEFC6C7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124" name="Picture 4" descr="http://www.dollsofindia.com/dollsofindiaimages/handicrafts/rama_darbar_PU19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0"/>
            <a:ext cx="1304925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5414963" y="400050"/>
            <a:ext cx="3576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Places of Ramayana Events</a:t>
            </a:r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5029200" y="1662113"/>
            <a:ext cx="40386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 Ayodhya </a:t>
            </a:r>
          </a:p>
          <a:p>
            <a:pPr>
              <a:buFont typeface="Arial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 Naimisharanya</a:t>
            </a:r>
          </a:p>
          <a:p>
            <a:pPr>
              <a:buFont typeface="Arial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 Dandakaranya</a:t>
            </a:r>
          </a:p>
          <a:p>
            <a:pPr>
              <a:buFont typeface="Arial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 Kishkindha</a:t>
            </a:r>
          </a:p>
          <a:p>
            <a:pPr>
              <a:buFont typeface="Arial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 Ramesvaram</a:t>
            </a:r>
          </a:p>
          <a:p>
            <a:pPr>
              <a:buFont typeface="Arial" charset="0"/>
              <a:buChar char="•"/>
            </a:pPr>
            <a:r>
              <a:rPr lang="en-US" sz="4000">
                <a:solidFill>
                  <a:schemeClr val="bg1"/>
                </a:solidFill>
              </a:rPr>
              <a:t> Sri Lanka</a:t>
            </a:r>
          </a:p>
        </p:txBody>
      </p:sp>
      <p:pic>
        <p:nvPicPr>
          <p:cNvPr id="5127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4" cstate="print"/>
          <a:srcRect l="7182" r="12608"/>
          <a:stretch>
            <a:fillRect/>
          </a:stretch>
        </p:blipFill>
        <p:spPr bwMode="auto">
          <a:xfrm>
            <a:off x="0" y="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59D2B-9503-4D20-B61B-C1109190BE8B}" type="slidenum">
              <a:rPr lang="en-US" sz="3600" smtClean="0"/>
              <a:pPr>
                <a:defRPr/>
              </a:pPr>
              <a:t>40</a:t>
            </a:fld>
            <a:endParaRPr lang="en-US" sz="3600" dirty="0"/>
          </a:p>
        </p:txBody>
      </p:sp>
      <p:pic>
        <p:nvPicPr>
          <p:cNvPr id="31747" name="Picture 2" descr="http://janakpurdham.com/wp-content/uploads/2013/03/kidnaping-s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7700"/>
            <a:ext cx="54705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0"/>
            <a:ext cx="8386763" cy="4619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/>
              <a:t>When </a:t>
            </a:r>
            <a:r>
              <a:rPr lang="en-US" sz="2400" b="1" dirty="0" err="1"/>
              <a:t>Sita</a:t>
            </a:r>
            <a:r>
              <a:rPr lang="en-US" sz="2400" b="1" dirty="0"/>
              <a:t> Devi crossed the fire, </a:t>
            </a:r>
            <a:r>
              <a:rPr lang="en-US" sz="2400" b="1" dirty="0" err="1"/>
              <a:t>Ravana</a:t>
            </a:r>
            <a:r>
              <a:rPr lang="en-US" sz="2400" b="1" dirty="0"/>
              <a:t> could kidnap </a:t>
            </a:r>
            <a:r>
              <a:rPr lang="en-US" sz="2400" b="1" dirty="0" err="1"/>
              <a:t>Sita</a:t>
            </a:r>
            <a:r>
              <a:rPr lang="en-US" sz="2400" b="1" dirty="0"/>
              <a:t> Devi…</a:t>
            </a:r>
          </a:p>
        </p:txBody>
      </p:sp>
      <p:pic>
        <p:nvPicPr>
          <p:cNvPr id="31749" name="Picture 4" descr="http://www.krishnasmercy.org/dotnetnuke/Portals/0/Blog/Files/TheSecretWeapon_E660/0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3863" y="647700"/>
            <a:ext cx="36401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DAVATI CURSING RAVANA"/>
          <p:cNvPicPr>
            <a:picLocks noChangeAspect="1" noChangeArrowheads="1"/>
          </p:cNvPicPr>
          <p:nvPr/>
        </p:nvPicPr>
        <p:blipFill>
          <a:blip r:embed="rId3" cstate="print"/>
          <a:srcRect l="9649" t="13597" r="9649" b="13705"/>
          <a:stretch>
            <a:fillRect/>
          </a:stretch>
        </p:blipFill>
        <p:spPr bwMode="auto">
          <a:xfrm>
            <a:off x="0" y="5798"/>
            <a:ext cx="9144000" cy="570920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59D2B-9503-4D20-B61B-C1109190BE8B}" type="slidenum">
              <a:rPr lang="en-US" sz="3600" smtClean="0">
                <a:solidFill>
                  <a:srgbClr val="FFFF00"/>
                </a:solidFill>
              </a:rPr>
              <a:pPr>
                <a:defRPr/>
              </a:pPr>
              <a:t>41</a:t>
            </a:fld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0"/>
            <a:ext cx="8242064" cy="46166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/>
              <a:t>Ravana</a:t>
            </a:r>
            <a:r>
              <a:rPr lang="en-US" sz="2400" b="1" dirty="0" smtClean="0"/>
              <a:t> did not kidnap the real </a:t>
            </a:r>
            <a:r>
              <a:rPr lang="en-US" sz="2400" b="1" dirty="0" err="1" smtClean="0"/>
              <a:t>Sita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devi</a:t>
            </a:r>
            <a:r>
              <a:rPr lang="en-US" sz="2400" b="1" dirty="0" smtClean="0"/>
              <a:t>..!.. Who was she then?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C6B4E0-2878-4FD5-9E2F-67BC4E6BEE7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09570" name="Picture 2" descr="http://2.bp.blogspot.com/-7eEb91MHN9g/UxXo556QtfI/AAAAAAAAQ90/POQWjIzgroc/s1600/venkateshkalyana.jpg"/>
          <p:cNvPicPr>
            <a:picLocks noChangeAspect="1" noChangeArrowheads="1"/>
          </p:cNvPicPr>
          <p:nvPr/>
        </p:nvPicPr>
        <p:blipFill>
          <a:blip r:embed="rId3" cstate="print"/>
          <a:srcRect t="8811"/>
          <a:stretch>
            <a:fillRect/>
          </a:stretch>
        </p:blipFill>
        <p:spPr bwMode="auto">
          <a:xfrm>
            <a:off x="-17206" y="32999"/>
            <a:ext cx="9144000" cy="5685688"/>
          </a:xfrm>
          <a:prstGeom prst="rect">
            <a:avLst/>
          </a:prstGeom>
          <a:noFill/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6773197" y="5216731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42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0"/>
            <a:ext cx="4648200" cy="57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2771" name="TextBox 7"/>
          <p:cNvSpPr txBox="1">
            <a:spLocks noChangeArrowheads="1"/>
          </p:cNvSpPr>
          <p:nvPr/>
        </p:nvSpPr>
        <p:spPr bwMode="auto">
          <a:xfrm>
            <a:off x="152400" y="495300"/>
            <a:ext cx="44196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>
                <a:solidFill>
                  <a:srgbClr val="FFFF00"/>
                </a:solidFill>
              </a:rPr>
              <a:t> Jadayu saw Ravana taking Sita Devi</a:t>
            </a:r>
          </a:p>
          <a:p>
            <a:pPr>
              <a:buFont typeface="Arial" pitchFamily="34" charset="0"/>
              <a:buChar char="•"/>
            </a:pPr>
            <a:r>
              <a:rPr lang="en-US" sz="2800" b="1">
                <a:solidFill>
                  <a:schemeClr val="bg1"/>
                </a:solidFill>
              </a:rPr>
              <a:t> He fought against Ravana </a:t>
            </a:r>
          </a:p>
          <a:p>
            <a:pPr>
              <a:buFont typeface="Arial" pitchFamily="34" charset="0"/>
              <a:buChar char="•"/>
            </a:pPr>
            <a:r>
              <a:rPr lang="en-US" sz="2800" b="1">
                <a:solidFill>
                  <a:srgbClr val="FFFF00"/>
                </a:solidFill>
              </a:rPr>
              <a:t> Ravana cut Jadayu’s wing</a:t>
            </a:r>
          </a:p>
          <a:p>
            <a:pPr>
              <a:buFont typeface="Arial" pitchFamily="34" charset="0"/>
              <a:buChar char="•"/>
            </a:pPr>
            <a:r>
              <a:rPr lang="en-US" sz="2800" b="1">
                <a:solidFill>
                  <a:schemeClr val="bg1"/>
                </a:solidFill>
              </a:rPr>
              <a:t> Jadayu fell down on the ground</a:t>
            </a:r>
          </a:p>
          <a:p>
            <a:pPr>
              <a:buFont typeface="Arial" pitchFamily="34" charset="0"/>
              <a:buChar char="•"/>
            </a:pPr>
            <a:r>
              <a:rPr lang="en-US" sz="2800" b="1">
                <a:solidFill>
                  <a:srgbClr val="FFFF00"/>
                </a:solidFill>
              </a:rPr>
              <a:t> Ravana continued to Lanka with Sita Devi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CE22A-35A5-4154-B92D-DBEA68CE95EE}" type="slidenum">
              <a:rPr lang="en-US" sz="1600" b="1" smtClean="0">
                <a:solidFill>
                  <a:srgbClr val="FF0000"/>
                </a:solidFill>
              </a:rPr>
              <a:pPr>
                <a:defRPr/>
              </a:pPr>
              <a:t>43</a:t>
            </a:fld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228600" y="92075"/>
            <a:ext cx="838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>
                <a:solidFill>
                  <a:srgbClr val="FFFF00"/>
                </a:solidFill>
              </a:rPr>
              <a:t>Lord Rama and Lakshmana searching for Sita devi</a:t>
            </a:r>
          </a:p>
          <a:p>
            <a:pPr>
              <a:buFont typeface="Arial" pitchFamily="34" charset="0"/>
              <a:buChar char="•"/>
            </a:pPr>
            <a:r>
              <a:rPr lang="en-US" sz="2000" b="1">
                <a:solidFill>
                  <a:srgbClr val="FFFF00"/>
                </a:solidFill>
              </a:rPr>
              <a:t>They were even asking the trees and creepers..</a:t>
            </a:r>
          </a:p>
        </p:txBody>
      </p:sp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6019800" y="1028700"/>
            <a:ext cx="2971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>
                <a:solidFill>
                  <a:srgbClr val="FFC000"/>
                </a:solidFill>
              </a:rPr>
              <a:t> Then they saw Jadayu on ground</a:t>
            </a:r>
          </a:p>
          <a:p>
            <a:pPr>
              <a:buFont typeface="Arial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 Jadayu told what happened</a:t>
            </a:r>
          </a:p>
          <a:p>
            <a:pPr>
              <a:buFont typeface="Arial" pitchFamily="34" charset="0"/>
              <a:buChar char="•"/>
            </a:pPr>
            <a:r>
              <a:rPr lang="en-US" sz="2400" b="1">
                <a:solidFill>
                  <a:srgbClr val="FFC000"/>
                </a:solidFill>
              </a:rPr>
              <a:t> He died on the lap of Rama..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26700-AD65-40BF-A62C-1203C38823CE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44</a:t>
            </a:fld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3797" name="Picture 10" descr="http://www.mallstuffs.com/Blogs/BlogImages/Avatar-Movie-similarities-with-Ramayana-and-hinduism6.png"/>
          <p:cNvPicPr>
            <a:picLocks noChangeAspect="1" noChangeArrowheads="1"/>
          </p:cNvPicPr>
          <p:nvPr/>
        </p:nvPicPr>
        <p:blipFill>
          <a:blip r:embed="rId2" cstate="print"/>
          <a:srcRect l="2568" t="2058" r="1125" b="4115"/>
          <a:stretch>
            <a:fillRect/>
          </a:stretch>
        </p:blipFill>
        <p:spPr bwMode="auto">
          <a:xfrm>
            <a:off x="0" y="11049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7211B-9A2B-475D-B0AB-4A0B8F9554B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8915" name="Picture 2" descr="http://pcwallpapers.in/file/12485/800x600/stretch/lord-rama-3.jpg"/>
          <p:cNvPicPr>
            <a:picLocks noChangeAspect="1" noChangeArrowheads="1"/>
          </p:cNvPicPr>
          <p:nvPr/>
        </p:nvPicPr>
        <p:blipFill>
          <a:blip r:embed="rId2" cstate="print"/>
          <a:srcRect b="12666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190500"/>
            <a:ext cx="5657850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Lord Rama happens to meet </a:t>
            </a:r>
            <a:r>
              <a:rPr lang="en-US" sz="2800" dirty="0" err="1"/>
              <a:t>Sabhari</a:t>
            </a:r>
            <a:r>
              <a:rPr lang="en-US" sz="2800" dirty="0"/>
              <a:t>..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781800" y="5214093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45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Gokul</a:t>
            </a:r>
            <a:r>
              <a:rPr lang="en-US" dirty="0" smtClean="0"/>
              <a:t> </a:t>
            </a:r>
            <a:r>
              <a:rPr lang="en-US" dirty="0" err="1" smtClean="0"/>
              <a:t>Bhajan</a:t>
            </a:r>
            <a:r>
              <a:rPr lang="en-US" dirty="0" smtClean="0"/>
              <a:t> &amp; Vedic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E6046-B21E-4CD3-8127-7C2C404A7C6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39941" name="Picture 4" descr="http://chitrakoot.org/driindia/quote/slide25.jpg"/>
          <p:cNvPicPr>
            <a:picLocks noChangeAspect="1" noChangeArrowheads="1"/>
          </p:cNvPicPr>
          <p:nvPr/>
        </p:nvPicPr>
        <p:blipFill>
          <a:blip r:embed="rId2" cstate="print"/>
          <a:srcRect b="11111"/>
          <a:stretch>
            <a:fillRect/>
          </a:stretch>
        </p:blipFill>
        <p:spPr bwMode="auto">
          <a:xfrm>
            <a:off x="0" y="208065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190500"/>
            <a:ext cx="8199438" cy="523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With affection, </a:t>
            </a:r>
            <a:r>
              <a:rPr lang="en-US" sz="2800" dirty="0" err="1"/>
              <a:t>Sabhari</a:t>
            </a:r>
            <a:r>
              <a:rPr lang="en-US" sz="2800" dirty="0"/>
              <a:t> offers many fruits to Lord Rama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705600" y="54498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46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EF987-5E59-4AFB-81B5-C0654CB8E033}" type="slidenum">
              <a:rPr lang="en-US" sz="3200" b="1" smtClean="0">
                <a:solidFill>
                  <a:srgbClr val="FFFF00"/>
                </a:solidFill>
              </a:rPr>
              <a:pPr>
                <a:defRPr/>
              </a:pPr>
              <a:t>47</a:t>
            </a:fld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0963" name="Picture 2" descr="http://krishnasmercy.files.wordpress.com/2010/02/0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68580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7010400" y="266700"/>
            <a:ext cx="1981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Hanuman was assigned the task of searching Sita Devi in the South..</a:t>
            </a:r>
          </a:p>
          <a:p>
            <a:endParaRPr lang="en-US" sz="2400">
              <a:solidFill>
                <a:srgbClr val="FFFF00"/>
              </a:solidFill>
            </a:endParaRPr>
          </a:p>
          <a:p>
            <a:r>
              <a:rPr lang="en-US" sz="2400">
                <a:solidFill>
                  <a:srgbClr val="FFFF00"/>
                </a:solidFill>
              </a:rPr>
              <a:t>Lord Rama gave His ring to hanuman for identitity to Sita Devi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34819" name="Picture 12" descr="http://personal.carthage.edu/jlochtefeld/picturepages/deities/hanrevea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050" y="0"/>
            <a:ext cx="6711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8"/>
          <p:cNvSpPr>
            <a:spLocks noChangeArrowheads="1"/>
          </p:cNvSpPr>
          <p:nvPr/>
        </p:nvSpPr>
        <p:spPr bwMode="auto">
          <a:xfrm>
            <a:off x="152400" y="3175000"/>
            <a:ext cx="2306638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Hanuman from </a:t>
            </a:r>
          </a:p>
          <a:p>
            <a:r>
              <a:rPr lang="en-US" sz="2400">
                <a:solidFill>
                  <a:schemeClr val="bg1"/>
                </a:solidFill>
              </a:rPr>
              <a:t>Kishkindha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Sugriva</a:t>
            </a:r>
          </a:p>
          <a:p>
            <a:r>
              <a:rPr lang="en-US" sz="2400">
                <a:solidFill>
                  <a:schemeClr val="bg1"/>
                </a:solidFill>
              </a:rPr>
              <a:t>Vaali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228600" y="254000"/>
            <a:ext cx="2057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000"/>
                </a:solidFill>
              </a:rPr>
              <a:t>Hanuman</a:t>
            </a:r>
          </a:p>
          <a:p>
            <a:r>
              <a:rPr lang="en-US" sz="3200">
                <a:solidFill>
                  <a:srgbClr val="FFC000"/>
                </a:solidFill>
              </a:rPr>
              <a:t>Meets</a:t>
            </a:r>
          </a:p>
          <a:p>
            <a:r>
              <a:rPr lang="en-US" sz="3200">
                <a:solidFill>
                  <a:srgbClr val="FFC000"/>
                </a:solidFill>
              </a:rPr>
              <a:t>Lord 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5295900"/>
            <a:ext cx="2133600" cy="303213"/>
          </a:xfrm>
        </p:spPr>
        <p:txBody>
          <a:bodyPr/>
          <a:lstStyle/>
          <a:p>
            <a:pPr>
              <a:defRPr/>
            </a:pPr>
            <a:fld id="{EECF85C7-AF32-4255-9B97-CE03AE385963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48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http://www.thehindu.com/multimedia/dynamic/00852/01FR-RAMAYANA5_852354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609600" y="127000"/>
            <a:ext cx="8037513" cy="4619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Lord Rama Kills </a:t>
            </a:r>
            <a:r>
              <a:rPr lang="en-US" sz="2400" dirty="0" err="1"/>
              <a:t>Vali</a:t>
            </a:r>
            <a:r>
              <a:rPr lang="en-US" sz="2400" dirty="0"/>
              <a:t> by shooting arrow from behind a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5A895-BB69-47FD-892C-7DB047482637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49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http://i173.photobucket.com/albums/w68/xWakex/for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1E34A-A4CF-4A96-A892-0DE6523E4B7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150" name="Picture 4" descr="http://www.dollsofindia.com/dollsofindiaimages/handicrafts/rama_darbar_PU19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0163" y="0"/>
            <a:ext cx="1493837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33400" y="1181100"/>
            <a:ext cx="699909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</a:rPr>
              <a:t>Satya</a:t>
            </a:r>
            <a:r>
              <a:rPr lang="en-US" sz="3600" dirty="0">
                <a:solidFill>
                  <a:srgbClr val="FFFF00"/>
                </a:solidFill>
              </a:rPr>
              <a:t> Yuga      - 1,728,000 years</a:t>
            </a:r>
          </a:p>
          <a:p>
            <a:r>
              <a:rPr lang="en-US" sz="3600" b="1" u="sng" dirty="0" err="1">
                <a:solidFill>
                  <a:schemeClr val="bg1"/>
                </a:solidFill>
              </a:rPr>
              <a:t>Treta</a:t>
            </a:r>
            <a:r>
              <a:rPr lang="en-US" sz="3600" b="1" u="sng" dirty="0">
                <a:solidFill>
                  <a:schemeClr val="bg1"/>
                </a:solidFill>
              </a:rPr>
              <a:t> Yuga       </a:t>
            </a:r>
            <a:r>
              <a:rPr lang="en-US" sz="3600" dirty="0">
                <a:solidFill>
                  <a:schemeClr val="bg1"/>
                </a:solidFill>
              </a:rPr>
              <a:t>- 1,296,000 years</a:t>
            </a:r>
          </a:p>
          <a:p>
            <a:r>
              <a:rPr lang="en-US" sz="3600" dirty="0" err="1">
                <a:solidFill>
                  <a:srgbClr val="FFFF00"/>
                </a:solidFill>
              </a:rPr>
              <a:t>Dwapar</a:t>
            </a:r>
            <a:r>
              <a:rPr lang="en-US" sz="3600" dirty="0">
                <a:solidFill>
                  <a:srgbClr val="FFFF00"/>
                </a:solidFill>
              </a:rPr>
              <a:t> Yuga   -    864,000 years</a:t>
            </a:r>
          </a:p>
          <a:p>
            <a:r>
              <a:rPr lang="en-US" sz="3600" dirty="0">
                <a:solidFill>
                  <a:schemeClr val="bg1"/>
                </a:solidFill>
              </a:rPr>
              <a:t>Kali Yuga         -    432,000 years</a:t>
            </a:r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533400" y="171450"/>
            <a:ext cx="679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</a:rPr>
              <a:t>Four Yugas of One Cycle – And the Yuga of Ramayana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81000" y="3848100"/>
            <a:ext cx="8540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C000"/>
                </a:solidFill>
              </a:rPr>
              <a:t> Ramayana happened in the last </a:t>
            </a:r>
            <a:r>
              <a:rPr lang="en-US" sz="3200" dirty="0" err="1">
                <a:solidFill>
                  <a:srgbClr val="FFC000"/>
                </a:solidFill>
              </a:rPr>
              <a:t>Treta</a:t>
            </a:r>
            <a:r>
              <a:rPr lang="en-US" sz="3200" dirty="0">
                <a:solidFill>
                  <a:srgbClr val="FFC000"/>
                </a:solidFill>
              </a:rPr>
              <a:t> Yuga .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Now we are about 5,000 years of Kali Yuga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C000"/>
                </a:solidFill>
              </a:rPr>
              <a:t> Sage </a:t>
            </a:r>
            <a:r>
              <a:rPr lang="en-US" sz="3200" dirty="0" err="1">
                <a:solidFill>
                  <a:srgbClr val="FFC000"/>
                </a:solidFill>
              </a:rPr>
              <a:t>Valmiki</a:t>
            </a:r>
            <a:r>
              <a:rPr lang="en-US" sz="3200" dirty="0">
                <a:solidFill>
                  <a:srgbClr val="FFC000"/>
                </a:solidFill>
              </a:rPr>
              <a:t> wrote </a:t>
            </a:r>
            <a:r>
              <a:rPr lang="en-US" sz="3200" dirty="0" smtClean="0">
                <a:solidFill>
                  <a:srgbClr val="FFC000"/>
                </a:solidFill>
              </a:rPr>
              <a:t>original Ramayana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66EB55C2-42AC-4E81-BBAA-6428008C3679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50</a:t>
            </a:fld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990600" y="495300"/>
            <a:ext cx="5715000" cy="50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FFFFFF"/>
                </a:solidFill>
                <a:cs typeface="Times New Roman" pitchFamily="18" charset="0"/>
              </a:rPr>
              <a:t>Rāma  Bhakta  Jaya  Ânjaneyā                     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FFFF00"/>
                </a:solidFill>
                <a:cs typeface="Times New Roman" pitchFamily="18" charset="0"/>
              </a:rPr>
              <a:t>Jaya  Bala  Bheema  Kapeesvarā	               </a:t>
            </a:r>
            <a:r>
              <a:rPr lang="en-US" sz="2000">
                <a:solidFill>
                  <a:srgbClr val="FFFFFF"/>
                </a:solidFill>
                <a:cs typeface="Times New Roman" pitchFamily="18" charset="0"/>
              </a:rPr>
              <a:t>	           </a:t>
            </a:r>
            <a:r>
              <a:rPr lang="en-US" sz="1600">
                <a:solidFill>
                  <a:srgbClr val="FFFFFF"/>
                </a:solidFill>
                <a:cs typeface="Times New Roman" pitchFamily="18" charset="0"/>
              </a:rPr>
              <a:t>	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FFFFFF"/>
                </a:solidFill>
                <a:cs typeface="Times New Roman" pitchFamily="18" charset="0"/>
              </a:rPr>
              <a:t>Rāma  Bhakta  Jaya  Ânjaneyā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FFFF00"/>
                </a:solidFill>
                <a:cs typeface="Times New Roman" pitchFamily="18" charset="0"/>
              </a:rPr>
              <a:t>Lankayai  Thaganam  Seitha  Mahā  Veera  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>
                <a:solidFill>
                  <a:srgbClr val="FFFFFF"/>
                </a:solidFill>
                <a:cs typeface="Times New Roman" pitchFamily="18" charset="0"/>
              </a:rPr>
              <a:t>Mooligai  Malaiyāl  Vuyir  Kāththa  Theera         </a:t>
            </a:r>
            <a:r>
              <a:rPr lang="en-US" sz="160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Rāma  Nāmam  Sollum  Vānara  Sǔrā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1600">
                <a:solidFill>
                  <a:srgbClr val="FFFF00"/>
                </a:solidFill>
                <a:cs typeface="Times New Roman" pitchFamily="18" charset="0"/>
              </a:rPr>
              <a:t>        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16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1600">
                <a:solidFill>
                  <a:srgbClr val="FFC000"/>
                </a:solidFill>
                <a:cs typeface="Times New Roman" pitchFamily="18" charset="0"/>
              </a:rPr>
              <a:t>[ ------------- Faster at 1.5 speed----------- 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Rāma  Bhakta  Jaya  Ânjaneyā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Jaya  Bala  Bheema  Kapeesvarā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Rāma  Bhakta  Jaya  Ânjaneyā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Lankayai  Thaganam  Seitha  Mahā  Veera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Mooligai  Malaiyāl  Vuyir  Kāththa  Theera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Rāma  Nāmam  Sollum  Vānara  Sǔrā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1600">
                <a:solidFill>
                  <a:srgbClr val="FFC000"/>
                </a:solidFill>
                <a:cs typeface="Times New Roman" pitchFamily="18" charset="0"/>
              </a:rPr>
              <a:t>              </a:t>
            </a:r>
            <a:r>
              <a:rPr lang="en-US" sz="1600">
                <a:solidFill>
                  <a:srgbClr val="FFC000"/>
                </a:solidFill>
                <a:cs typeface="Times New Roman" pitchFamily="18" charset="0"/>
              </a:rPr>
              <a:t>[ ----------- Slow - All sing to complete ------- 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Rāma  Bhakta  Jaya  Ânjaneyā</a:t>
            </a:r>
            <a:r>
              <a:rPr lang="en-US" sz="200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50" y="0"/>
            <a:ext cx="118203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6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C-07</a:t>
            </a:r>
          </a:p>
        </p:txBody>
      </p:sp>
      <p:pic>
        <p:nvPicPr>
          <p:cNvPr id="6" name="C-07-Rama Bhakta - Bas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4762500"/>
            <a:ext cx="685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064297" y="2171700"/>
            <a:ext cx="14606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66CC"/>
                </a:solidFill>
              </a:rPr>
              <a:t>Bhajan</a:t>
            </a:r>
          </a:p>
          <a:p>
            <a:pPr algn="ctr"/>
            <a:r>
              <a:rPr lang="en-US" sz="3200" dirty="0">
                <a:solidFill>
                  <a:srgbClr val="FF66CC"/>
                </a:solidFill>
              </a:rPr>
              <a:t>By</a:t>
            </a:r>
          </a:p>
          <a:p>
            <a:pPr algn="ctr"/>
            <a:r>
              <a:rPr lang="en-US" sz="3200" dirty="0" smtClean="0">
                <a:solidFill>
                  <a:srgbClr val="FF66CC"/>
                </a:solidFill>
              </a:rPr>
              <a:t>TBD</a:t>
            </a:r>
            <a:endParaRPr lang="en-US" sz="3200" dirty="0">
              <a:solidFill>
                <a:srgbClr val="FF66CC"/>
              </a:solidFill>
            </a:endParaRPr>
          </a:p>
        </p:txBody>
      </p:sp>
      <p:pic>
        <p:nvPicPr>
          <p:cNvPr id="36871" name="Picture 4" descr="http://www.shemrock.com/blogs/wp-content/uploads/2010/03/1290Hanum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6888" y="0"/>
            <a:ext cx="2297112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0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1" descr="http://www.bbc.co.uk/nottingham/content/images/2005/09/17/sheila_norton_title_ancient_oak_of_sherwood_forest_470x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2" descr="http://www.boloji.com/ramayana/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71500"/>
            <a:ext cx="28194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609600" y="127000"/>
            <a:ext cx="8181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C000"/>
                </a:solidFill>
              </a:rPr>
              <a:t>Vali came as hunter (Jara) and shot arrow at Krishna’s feet</a:t>
            </a:r>
          </a:p>
        </p:txBody>
      </p:sp>
      <p:pic>
        <p:nvPicPr>
          <p:cNvPr id="37893" name="Picture 8" descr="http://1.bp.blogspot.com/_MycPH_1Z-pM/SZK-HuUqrMI/AAAAAAAAAHw/1HxNRWWgYSQ/s400/Bhalka+Tee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0"/>
            <a:ext cx="66040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2514600" y="4838700"/>
            <a:ext cx="5284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What do we learn from this?</a:t>
            </a: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324100"/>
            <a:ext cx="25146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EDD56-3FF3-4768-B8C0-3156BB93C003}" type="slidenum">
              <a:rPr lang="en-US" sz="2800" b="1" smtClean="0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9" descr="http://gusville.com/index/LIS753/images/oc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9144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4" descr="17.jpg image by teenyweenyx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1981200" y="4838700"/>
            <a:ext cx="6019800" cy="8302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Hanuman had to be told about His strength…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Then he </a:t>
            </a:r>
            <a:r>
              <a:rPr lang="en-US" sz="2400" dirty="0" smtClean="0">
                <a:solidFill>
                  <a:srgbClr val="FFFF00"/>
                </a:solidFill>
              </a:rPr>
              <a:t>jumps </a:t>
            </a:r>
            <a:r>
              <a:rPr lang="en-US" sz="2400" dirty="0">
                <a:solidFill>
                  <a:srgbClr val="FFFF00"/>
                </a:solidFill>
              </a:rPr>
              <a:t>to Sri Lanka..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295900"/>
            <a:ext cx="2133600" cy="303213"/>
          </a:xfrm>
        </p:spPr>
        <p:txBody>
          <a:bodyPr/>
          <a:lstStyle/>
          <a:p>
            <a:pPr>
              <a:defRPr/>
            </a:pPr>
            <a:fld id="{38C54854-DB32-4753-B9C2-361B5A1D23EE}" type="slidenum">
              <a:rPr lang="en-US" sz="3600" b="1" smtClean="0">
                <a:solidFill>
                  <a:srgbClr val="FF0000"/>
                </a:solidFill>
              </a:rPr>
              <a:pPr>
                <a:defRPr/>
              </a:pPr>
              <a:t>52</a:t>
            </a:fld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 descr="http://gusville.com/index/LIS753/images/oc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9144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 descr="http://personal.carthage.edu/jlochtefeld/picturepages/deities/hansur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924800" cy="574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8"/>
          <p:cNvSpPr txBox="1">
            <a:spLocks noChangeArrowheads="1"/>
          </p:cNvSpPr>
          <p:nvPr/>
        </p:nvSpPr>
        <p:spPr bwMode="auto">
          <a:xfrm>
            <a:off x="0" y="0"/>
            <a:ext cx="457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But he lands into the mouth of </a:t>
            </a:r>
            <a:r>
              <a:rPr lang="en-US" sz="3200">
                <a:solidFill>
                  <a:srgbClr val="FFC000"/>
                </a:solidFill>
              </a:rPr>
              <a:t>Surasa</a:t>
            </a:r>
          </a:p>
          <a:p>
            <a:r>
              <a:rPr lang="en-US" sz="2400">
                <a:solidFill>
                  <a:srgbClr val="FFFF00"/>
                </a:solidFill>
              </a:rPr>
              <a:t>Escapes and reaches Sri Lanka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295900"/>
            <a:ext cx="2133600" cy="303213"/>
          </a:xfrm>
        </p:spPr>
        <p:txBody>
          <a:bodyPr/>
          <a:lstStyle/>
          <a:p>
            <a:pPr>
              <a:defRPr/>
            </a:pPr>
            <a:fld id="{70D01154-D765-4466-B89A-4F61A4025AED}" type="slidenum">
              <a:rPr lang="en-US" sz="4400" b="1" smtClean="0">
                <a:solidFill>
                  <a:srgbClr val="FF0000"/>
                </a:solidFill>
              </a:rPr>
              <a:pPr>
                <a:defRPr/>
              </a:pPr>
              <a:t>53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 descr="http://media1.santabanta.com/full1/Bollywood%20Movies/Ramayana/ramayana-3v.jpg"/>
          <p:cNvPicPr>
            <a:picLocks noChangeAspect="1" noChangeArrowheads="1"/>
          </p:cNvPicPr>
          <p:nvPr/>
        </p:nvPicPr>
        <p:blipFill>
          <a:blip r:embed="rId2" cstate="print"/>
          <a:srcRect t="2605" b="11980"/>
          <a:stretch>
            <a:fillRect/>
          </a:stretch>
        </p:blipFill>
        <p:spPr bwMode="auto">
          <a:xfrm>
            <a:off x="0" y="-42863"/>
            <a:ext cx="9144000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F4605-8DC2-4388-9546-851A23E3F2C0}" type="slidenum">
              <a:rPr lang="en-US" sz="4000" b="1" smtClean="0">
                <a:solidFill>
                  <a:schemeClr val="bg1"/>
                </a:solidFill>
              </a:rPr>
              <a:pPr>
                <a:defRPr/>
              </a:pPr>
              <a:t>54</a:t>
            </a:fld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0" y="0"/>
            <a:ext cx="7086600" cy="8309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FF00"/>
                </a:solidFill>
              </a:rPr>
              <a:t>Hanuman finds </a:t>
            </a:r>
            <a:r>
              <a:rPr lang="en-US" sz="2400" dirty="0" err="1">
                <a:solidFill>
                  <a:srgbClr val="FFFF00"/>
                </a:solidFill>
              </a:rPr>
              <a:t>Sita</a:t>
            </a:r>
            <a:r>
              <a:rPr lang="en-US" sz="2400" dirty="0">
                <a:solidFill>
                  <a:srgbClr val="FFFF00"/>
                </a:solidFill>
              </a:rPr>
              <a:t> Devi in the garden of </a:t>
            </a:r>
            <a:r>
              <a:rPr lang="en-US" sz="2400" dirty="0" err="1" smtClean="0">
                <a:solidFill>
                  <a:srgbClr val="FFFF00"/>
                </a:solidFill>
              </a:rPr>
              <a:t>Ravana</a:t>
            </a:r>
            <a:r>
              <a:rPr lang="en-US" sz="2400" dirty="0" smtClean="0">
                <a:solidFill>
                  <a:srgbClr val="FFFF00"/>
                </a:solidFill>
              </a:rPr>
              <a:t> (</a:t>
            </a:r>
            <a:r>
              <a:rPr lang="en-US" sz="2400" dirty="0" err="1" smtClean="0">
                <a:solidFill>
                  <a:srgbClr val="FFFF00"/>
                </a:solidFill>
              </a:rPr>
              <a:t>Ashoka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Vana</a:t>
            </a:r>
            <a:r>
              <a:rPr lang="en-US" sz="2400" dirty="0" smtClean="0">
                <a:solidFill>
                  <a:srgbClr val="FFFF00"/>
                </a:solidFill>
              </a:rPr>
              <a:t>)..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5373688"/>
            <a:ext cx="2133600" cy="303212"/>
          </a:xfrm>
        </p:spPr>
        <p:txBody>
          <a:bodyPr/>
          <a:lstStyle/>
          <a:p>
            <a:pPr>
              <a:defRPr/>
            </a:pPr>
            <a:fld id="{D6BDD13F-AE41-4606-BE19-8B5B2C598777}" type="slidenum">
              <a:rPr lang="en-US" sz="1600" b="1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0" y="5314950"/>
            <a:ext cx="155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By:Yashica</a:t>
            </a:r>
          </a:p>
        </p:txBody>
      </p:sp>
      <p:pic>
        <p:nvPicPr>
          <p:cNvPr id="48132" name="Picture 6" descr="http://www.starsai.com/wp-content/uploads/sundara-kandam-hanuman-sita.jpg"/>
          <p:cNvPicPr>
            <a:picLocks noChangeAspect="1" noChangeArrowheads="1"/>
          </p:cNvPicPr>
          <p:nvPr/>
        </p:nvPicPr>
        <p:blipFill>
          <a:blip r:embed="rId2" cstate="print"/>
          <a:srcRect b="9630"/>
          <a:stretch>
            <a:fillRect/>
          </a:stretch>
        </p:blipFill>
        <p:spPr bwMode="auto">
          <a:xfrm>
            <a:off x="9525" y="0"/>
            <a:ext cx="91344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Hanuman gives the ring of Lord Rama to </a:t>
            </a:r>
            <a:r>
              <a:rPr lang="en-US" sz="3200" dirty="0" err="1">
                <a:solidFill>
                  <a:srgbClr val="FFFF00"/>
                </a:solidFill>
              </a:rPr>
              <a:t>Sita</a:t>
            </a:r>
            <a:r>
              <a:rPr lang="en-US" sz="3200" dirty="0">
                <a:solidFill>
                  <a:srgbClr val="FFFF00"/>
                </a:solidFill>
              </a:rPr>
              <a:t> Devi..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55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http://2.bp.blogspot.com/-YZjTpfe5Z2g/UO3iMw6j4UI/AAAAAAAABJU/kz1lw7DrPeg/s1600/HANUMAN+AND+SEE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5334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5334000" y="0"/>
            <a:ext cx="3810000" cy="40322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FF00"/>
                </a:solidFill>
              </a:rPr>
              <a:t>Sita</a:t>
            </a:r>
            <a:r>
              <a:rPr lang="en-US" sz="3200" dirty="0">
                <a:solidFill>
                  <a:srgbClr val="FFFF00"/>
                </a:solidFill>
              </a:rPr>
              <a:t> Devi asks that Lord Rama come and rescue her..</a:t>
            </a:r>
          </a:p>
          <a:p>
            <a:pPr>
              <a:defRPr/>
            </a:pPr>
            <a:endParaRPr lang="en-US" sz="32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Hanuman ready to depart back to Lord Ram with the good news..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56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60BB1-4BAF-49EE-B46E-49749BE738EF}" type="slidenum">
              <a:rPr lang="en-US" sz="3200" smtClean="0">
                <a:solidFill>
                  <a:srgbClr val="FFFF00"/>
                </a:solidFill>
              </a:rPr>
              <a:pPr>
                <a:defRPr/>
              </a:pPr>
              <a:t>57</a:t>
            </a:fld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0179" name="Picture 2" descr="http://images.fineartamerica.com/images-medium-large-5/hanuman-in-ravanas-palace-vrindavan-d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75"/>
            <a:ext cx="91440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Soon Hanuman was caught by </a:t>
            </a:r>
            <a:r>
              <a:rPr lang="en-US" sz="3200" dirty="0" err="1">
                <a:solidFill>
                  <a:srgbClr val="FFFF00"/>
                </a:solidFill>
              </a:rPr>
              <a:t>Ravanas</a:t>
            </a:r>
            <a:r>
              <a:rPr lang="en-US" sz="3200" dirty="0">
                <a:solidFill>
                  <a:srgbClr val="FFFF00"/>
                </a:solidFill>
              </a:rPr>
              <a:t> men..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6781800" y="5288885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smtClean="0">
                <a:solidFill>
                  <a:srgbClr val="FFFF00"/>
                </a:solidFill>
              </a:rPr>
              <a:t>57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A220F-7FEB-44D1-8997-2BE7CFFB630D}" type="slidenum">
              <a:rPr lang="en-US" sz="3200" b="1" smtClean="0"/>
              <a:pPr>
                <a:defRPr/>
              </a:pPr>
              <a:t>58</a:t>
            </a:fld>
            <a:endParaRPr lang="en-US" sz="3200" b="1" dirty="0"/>
          </a:p>
        </p:txBody>
      </p:sp>
      <p:pic>
        <p:nvPicPr>
          <p:cNvPr id="51203" name="Picture 2" descr="http://www.ruchiskitchen.com/images/kids/hanuman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721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486400" y="0"/>
            <a:ext cx="3657600" cy="25542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Hanuman was not given a seat..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But he made a mush higher seat by coiling his own tail.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6009515-225B-4AB0-8464-FC773B0E08A4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59</a:t>
            </a:fld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1143000" y="115888"/>
            <a:ext cx="4975225" cy="538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[Bhaja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      Bhajare  M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nasa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mam]  (2)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1600">
              <a:solidFill>
                <a:srgbClr val="FFFFFF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Kaly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na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Kòdanda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[P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ttabhi  Ramam  Bhaja  Ramam,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        P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vana  Ramam  Bhaja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1600">
              <a:solidFill>
                <a:srgbClr val="FFFF00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[Bhaja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mam,  Bhajare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        M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nasa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1600">
              <a:solidFill>
                <a:srgbClr val="FFFFFF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Kaly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na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Kòdanda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[Pattabhi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mam,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     P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vana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1600">
              <a:solidFill>
                <a:srgbClr val="FFFF00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[Bhaja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  Bhaja  R</a:t>
            </a:r>
            <a:r>
              <a:rPr lang="sv-SE" sz="2000">
                <a:solidFill>
                  <a:srgbClr val="FFFFFF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FF"/>
                </a:solidFill>
                <a:cs typeface="Times New Roman" pitchFamily="18" charset="0"/>
              </a:rPr>
              <a:t>mam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Bhajare  M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nasa  Bhaja  R</a:t>
            </a:r>
            <a:r>
              <a:rPr lang="sv-SE" sz="2000">
                <a:solidFill>
                  <a:srgbClr val="FFFF00"/>
                </a:solidFill>
                <a:latin typeface="Lucida Console" pitchFamily="49" charset="0"/>
                <a:cs typeface="Times New Roman" pitchFamily="18" charset="0"/>
              </a:rPr>
              <a:t>ā</a:t>
            </a:r>
            <a:r>
              <a:rPr lang="sv-SE" sz="2000">
                <a:solidFill>
                  <a:srgbClr val="FFFF00"/>
                </a:solidFill>
                <a:cs typeface="Times New Roman" pitchFamily="18" charset="0"/>
              </a:rPr>
              <a:t>mam]  (3)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6351" y="0"/>
            <a:ext cx="1069821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C-01</a:t>
            </a:r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6019800" y="2400300"/>
            <a:ext cx="3124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66CC"/>
                </a:solidFill>
              </a:rPr>
              <a:t>Bhajan</a:t>
            </a:r>
          </a:p>
          <a:p>
            <a:pPr algn="ctr"/>
            <a:r>
              <a:rPr lang="en-US" sz="3200" dirty="0">
                <a:solidFill>
                  <a:srgbClr val="FF66CC"/>
                </a:solidFill>
              </a:rPr>
              <a:t>by</a:t>
            </a:r>
          </a:p>
          <a:p>
            <a:pPr algn="ctr"/>
            <a:endParaRPr lang="en-US" sz="3200" dirty="0">
              <a:solidFill>
                <a:srgbClr val="FF66CC"/>
              </a:solidFill>
            </a:endParaRPr>
          </a:p>
          <a:p>
            <a:pPr algn="ctr"/>
            <a:r>
              <a:rPr lang="en-US" sz="3200" dirty="0" smtClean="0">
                <a:solidFill>
                  <a:srgbClr val="FF66CC"/>
                </a:solidFill>
              </a:rPr>
              <a:t>TBD</a:t>
            </a:r>
            <a:endParaRPr lang="en-US" sz="3200" dirty="0">
              <a:solidFill>
                <a:srgbClr val="FF66CC"/>
              </a:solidFill>
            </a:endParaRPr>
          </a:p>
        </p:txBody>
      </p:sp>
      <p:pic>
        <p:nvPicPr>
          <p:cNvPr id="52230" name="Picture 2" descr="http://www.karunamayi.org/News/images/rama_navami.jpg"/>
          <p:cNvPicPr>
            <a:picLocks noChangeAspect="1" noChangeArrowheads="1"/>
          </p:cNvPicPr>
          <p:nvPr/>
        </p:nvPicPr>
        <p:blipFill>
          <a:blip r:embed="rId3" cstate="print"/>
          <a:srcRect b="13705"/>
          <a:stretch>
            <a:fillRect/>
          </a:stretch>
        </p:blipFill>
        <p:spPr bwMode="auto">
          <a:xfrm>
            <a:off x="6262688" y="0"/>
            <a:ext cx="2881312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63E74E-22ED-498B-BA10-2BA639EFABF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173" name="Picture 2" descr="naimisaran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152400" y="266700"/>
            <a:ext cx="3429000" cy="206210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Naimisharanya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(UP</a:t>
            </a:r>
            <a:r>
              <a:rPr lang="en-US" sz="2400" dirty="0" smtClean="0">
                <a:solidFill>
                  <a:srgbClr val="FF0000"/>
                </a:solidFill>
              </a:rPr>
              <a:t>)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– bank of Gomati River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where </a:t>
            </a:r>
            <a:r>
              <a:rPr lang="en-US" sz="2400" dirty="0" err="1">
                <a:solidFill>
                  <a:srgbClr val="FFFF00"/>
                </a:solidFill>
              </a:rPr>
              <a:t>Srimad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Bhagavatam</a:t>
            </a:r>
            <a:r>
              <a:rPr lang="en-US" sz="2400" dirty="0">
                <a:solidFill>
                  <a:srgbClr val="FFFF00"/>
                </a:solidFill>
              </a:rPr>
              <a:t> was later told by </a:t>
            </a:r>
            <a:r>
              <a:rPr lang="en-US" sz="2400" dirty="0" err="1" smtClean="0">
                <a:solidFill>
                  <a:srgbClr val="FFFF00"/>
                </a:solidFill>
              </a:rPr>
              <a:t>Suta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Goswami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175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4" cstate="print"/>
          <a:srcRect l="7182" r="12608"/>
          <a:stretch>
            <a:fillRect/>
          </a:stretch>
        </p:blipFill>
        <p:spPr bwMode="auto">
          <a:xfrm>
            <a:off x="6659563" y="0"/>
            <a:ext cx="2484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D9CD72-D60D-4CDD-A632-F65BA34B1CC5}" type="slidenum">
              <a:rPr lang="en-US" sz="3200" smtClean="0">
                <a:solidFill>
                  <a:srgbClr val="FFFF00"/>
                </a:solidFill>
              </a:rPr>
              <a:pPr>
                <a:defRPr/>
              </a:pPr>
              <a:t>60</a:t>
            </a:fld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3251" name="Picture 2" descr="http://www.glimpseofkrishna.com/ramayan/23.jpg"/>
          <p:cNvPicPr>
            <a:picLocks noChangeAspect="1" noChangeArrowheads="1"/>
          </p:cNvPicPr>
          <p:nvPr/>
        </p:nvPicPr>
        <p:blipFill>
          <a:blip r:embed="rId2" cstate="print"/>
          <a:srcRect b="40668"/>
          <a:stretch>
            <a:fillRect/>
          </a:stretch>
        </p:blipFill>
        <p:spPr bwMode="auto">
          <a:xfrm>
            <a:off x="1331913" y="0"/>
            <a:ext cx="78120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0" y="4305300"/>
            <a:ext cx="9144000" cy="584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Punishment given to hanuman to set his tail on fire..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781800" y="5288885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60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.ytimg.com/vi/lsxX2piCkxw/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69002E-EAF9-4A2A-9ED8-07CC094DB4A2}" type="slidenum">
              <a:rPr lang="en-US" sz="3200" smtClean="0">
                <a:solidFill>
                  <a:srgbClr val="FFFF00"/>
                </a:solidFill>
              </a:rPr>
              <a:pPr>
                <a:defRPr/>
              </a:pPr>
              <a:t>61</a:t>
            </a:fld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02402" name="Picture 2" descr="http://www.glimpseofkrishna.com/ramayan/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35500" cy="5715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0" y="4152900"/>
            <a:ext cx="7620000" cy="10779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Hanuman runs around the entire Lanka setting up fires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http://www.krishnasmercy.org/dotnetnuke/Portals/0/Blog/Files/CarefulWhatYouWish_FB29/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2588"/>
            <a:ext cx="4648200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F135B-0A58-4863-B66D-C58DDE30945E}" type="slidenum">
              <a:rPr lang="en-US" sz="2800" b="1" smtClean="0">
                <a:solidFill>
                  <a:srgbClr val="FFFF00"/>
                </a:solidFill>
              </a:rPr>
              <a:pPr>
                <a:defRPr/>
              </a:pPr>
              <a:t>62</a:t>
            </a:fld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55300" name="AutoShape 2" descr="data:image/jpeg;base64,/9j/4AAQSkZJRgABAQAAAQABAAD/2wCEAAkGBhQSERUUEhQWFBUVFxoYGBgYFxcdGBgaGB0VHRcYHRgYHCYeFxwkGhcXIC8gJCcpLCwsFx4xNTAqNSYsLCkBCQoKDgwOGg8PGjAlHyQtLSwvLCwtLC0sKSwsLCwsLCwsKiwsLCksLCwsLCwsLCwsLCwsLCwsLCwsLCwsLCwsLP/AABEIAQEAxAMBIgACEQEDEQH/xAAbAAACAwEBAQAAAAAAAAAAAAAEBQIDBgABB//EAEYQAAECBAMFBQQGCAUDBQAAAAECEQADBCEFEjEGQVFhcRMiMoGxkaHB0TNCUnLh8AcUFSNigpLxJENTorI0c9IWRGODwv/EABoBAAIDAQEAAAAAAAAAAAAAAAMEAgUGAQD/xAAzEQACAgEDAgQEBAYDAQAAAAABAgADEQQhMRITBSJBUTJhgZEUQnGxIzNSofDxFdHhBv/aAAwDAQACEQMRAD8AHpqRSiyQVHgkfloYy9m55+qB1PyeNCjE6eUEpCkIfQcRxijaTHjShBCM4W930ZoRu8d1Lt01KBn3/wAxPV+HD80Wy9kph8awnkkOffDmk2bkyQ4TmU2qmPVtwjzCMRM+SmaQxBYj1i6pxRCQ+ra/2il1Gt1Vx6XY/pGl01dXAkpMsLkzJY4KHtEYRCdI1GFYoFqUkFn0jMZCFKB1CiPeYvv/AJ8sljofUAxDxFNgZCs8MQlJ0+MXzA46RWhHCNgF3zmU3pJpTEgu2scgR4U8IMZGF0GKzJSnlrKTy39RvjZ4Nt+FEJnjKftDTzG6MIkCPDAbdOlo3EnXayHafZziMvJnzjKzu9o+WbZ7XmomBMo/u0Hunid6vlAcqvWnu2Wg+KWp8pHI6pMUjDJM4qEpSpK9UoWp0K5BW6M9qqGoYlgSvvz9/WWAt7y4B3giKjs5JAuuZ4jwTuHV4YLmCVRhB8Uwkt+fKBpOBTnLoKUp1USCOrAlxEK6WStIuX8L6l/rNuB3RXnt2EBTnfJg2V05Ea09KM0t9JknKeuohDUoVKWpHA3hviVWUzpSf9Mo9+sVbUyQJw4lIPviFJIcA8MJxhkZ9oCcQWbBa8pAsT8eEW4TRmYsAdfz5xTSUipqglIc8vUxquyTQyCokGYqw68ByGsd1Ny0r0r8RhdNS1rib/Zk/uBcFiR0y2+ENnj5n+i/HTnmyFKJBOdD6OfEH98fRxO429INSP4YHtLO5SjkGTUYzW36f8Ifvp+MaTMIzu3qv8Ir7yfUw3p/5i/rFbfgMjsCf8IOS1fCOgPYKqalNv8AMV6Jj2D3Ie436xas+UT5TIl5lpAdR0G+NftPJ7SXLGgRq+4M3wjJVjU8wZl5iACyTydid0UV+1k6YCBYM1ozR09lpVl4msssXIx6TWbO4l/h5oUbIfKdLAW+EZ/EtpLFNr8IU0aJ0xPZgsHv5tDmj2FVYru54xPtU0sWsP0i7qScgTzZetWJmcC2jw12ho1SlduLoWRn5H7Xn8I0NJggly8iWHEal+sXVEgKQZSx3VBi4ve35MLrrui8WoP9RbUUixOkzHoIULe2IgX4RESDKWuSq5RdJ4pOl+WkelPGN/p7VtQOODMtYhRiplpAiKUxJCd0SblDcFIG1o8MqJtFbEkAOX0YGJzkrWWtHD3vBFZh65RAmJKSQ4B4cTwihKw8c2Ye4ncERlhmJqlLcnMkhlA7wfWJycPQueFyZgSToiY5SDyNiPfCtCuMWJW3lpFTqfC6rSXTyt8uPqIzXqmXysMiF1WBVAnhUyWD3ndJBHQOziPZ+BTZk0qWD1IAYQRL2imHL4SRoSSPwg6m2pHafvkEjmXHW2vvjP3aLXVegPzH/UcWzTMfWGYdgfYhpYKipjlTdR6ncIXbbfuVSgpCFzCCWLlKBuYA7420naWnTJKwUpSBoG8hHzHGMT/WJ61qJKjo2gA0A5CK8aT87MS0uNLgsOkYAjTAZVYsoVJRLQgqAzJSBoQ/MgR9XSLXjM7A0kxNMkr8P1H1Y3L+caUw9RX0rIalwz4ErmSd4t0+UZ/bl/1Nb/aT6xo5kZvbs/4M/fT6w/pv5i/rELR5TANhZv8Ahj/3FeiY6KdiVAU6v+4f+KI6Hbl85iifCJ8sThXdzqOe7Hk/GNBhGByqiUoeGaguNwIOgMLMLq6YP2q1fdAGU9bxFe06jOaS+V7AJy+Z4xk371mwzt68CbJyg8qxrKMiWkpKFOpTKTmunL5Xvxh9stiomJVKVfJoeUYWfJnzpymSXJcsCTffDzBKM01UblQZsxBA5++F7qR0HLZPM8+GXE3SZlvd5wtxGpYMWDRUvEi5IbUs0I8WxPeSHhWmkkxIrieY2oGbJUBdQKTz0N4Ha4gKdX9ouUBZnMFnrG88JVkoAPvM34jjuy1JvruiSwTFYVEkq8ou5XSGQiNLhFCES0rv2irvwTpbmYzhVGopFvIlq+yAk+TxX+JWMlPl9Y7oUDWbxDjl5xck9xOp01hZ2jFocYlhXjnTTZTCWh7kswOu5yYVAAMIn4dYGqAHpPa1OmzJ9ZyVOeETEq8chLCJ9rfnFgYjITI5CeJiSlecX0dNnWBxt7YG7BFLH0k0UswUSdBTLWSEXYXB0PJtIZYRismnmNOp5aVauALPy3RbgFKZYUM3hURfUsd8L8aIM8ltwB99vfGcZxrbjWvHv6y4as6arqzvPp+HYzKnJBQoHlBmaPiqJykHNLUUHkbHyhtS/pMmyk5FpC1scp3DmrlAbaLaDgjI9xIVagPzPqM5Ra0Zf9IOIIRSEKV3iU5Ui6lX3CE8zbfMyZKjMnLsHHhfflFn4DhqYpxFIFFNWplKzJzzVF3OYOkE+JuAYDnAdPeO6o+ceso/hljLNjppMguAnvmzvuRHRRsxPHYlm8Z9Ex5F3ZjqMqVO0+aS8NAVclTcNDGn2ekyULMxSWQxCRbk/sEY/wDek6xbknzCEuSwIAuw46Rl7amsGGebMkBfKpmnmY8kVBmPlS9kpLPl0f2QHI2nIUVLJVr79YQ0uETJiso16wVO2bmIJfdrHl02nXys28E9jeixhO2ocncDo0LarEFLv74Io9nyq4SpZ3AC3th9Q7BzJhGfuJPDX8IIX09PEA3V+YxHgMvNMKjuDCH+UaGCq/Ak0pAT4VDfuI5wKkRpPD7EtoDpwZl9bnvHMkY5Bjx+ERJa0WsQlykiH2AzFdmUpSVsSSLDVmZ9d8Z0ndGj2Zps4AIcAk+nDpFZ4rk6Y9J32j2g/nCA7TrVmlBTJJJaWC5CWuotpdhCwjhDvHsIH6zKCQAVuluJ1EaLD9jESgVTi/hYNwuR7YW8OuWjTZsbJyYfWVNZdsJhBRrIcAkO2m8v8osm4YpIBIL21HH+4Eb2rr0SUCXKlXOgI0feWgbCyiclSZqRmSvd9kXFyH3Rw+N19zoxI/gG6eqYWbII1/LQzwMgLzqtlYjhqBeGG0OFFIJSl02vzJskNHuzNOTLmH7RSkDc2phzUXh9MzL7QNFZW5QYdOnS5eaaSOIHOMpNnZiVG5UXMN8aoxLQs9mAWLF1FugjPLmMCYrvB+HdhiOeInPSILV1YSTyBOvCEM5SlIHGYSTySPCPX2QwmUXaqml7JSlubmLZmH5UAm2YsOidT7bQLWa4dXSI94doQy9bRbIzI+jJBLuQ733AwVU46tUsS5mZQQAABYBjwEMKPZ1c0ZwyEJfvqsPLjAmKKko7ksZgGdRDOriOAitrtWywDGTLS9VVT+k0ezE55DsA558BHkUYUMksAtq/pHRpxVtxMmSIqxWlTJmZU8BrlN99gbQy2ZT2cwzSLMQkjR3H584xKqwk3NzqesHyMbyhgVMnRzvjIvorOjpm0N4ZcZjiqqAmasgN3yXBuz6Ro8EmpXTnOARmOvkYwcnEn1UIaqxfKAEqDNx374Xs0zYC+sm/Q6bGb6krkAMAEt0jydjLeHV4wCNog2rnkIFnYspXecpHGBr4c7HeKMEX1m02mq80qW7Pm033BhMURXSIVMIWsuwZI4QRr5RsfCdM2mow3vMrrbFstysqmTMvwgzDcOzjtJpyS+J38gN8e4PQdovPM+jTe+hb4RfidYSoKL5R9GnkPrcorPEvFW6zXX/n/sb0Ph/e8zcQHEazMSJaOzQmwJsrnbiX36Wh/sbWJBIJ72gFySBGSqZM6coqAGVILq3Sxck8A9ze5LRpdiilClJH1rufEp95PWOixrNH9YyKBRqCD7R9WgfrlMo/VWT/ALVQ8rK7KnObqVZAOghDjNIy5M1JtLXfobGLsdrHqEoQEqAluSo2DmzAa6Qja7dBCwpTqYQAYeVLK1TSok6lKW5ajSITaWbIUJgKTlN7ZSR5WMG1OFqSlSnS6QkHVlDxM25uMBzqolTZHTlJBSXSW3ONC8UzU3qeph+0YyJqKOcidLTMR4Va8joehhbLw39WSlL+KaW6NbrAuxkxWWoSbJCgpI+8PdDbHV5jJSLqN/IDWL2u49oj3iJrAtEWbXSHkKP8Jj57WXQwG6Pom0qwJKgfsn0jCy5L26Rb+HeZHET1mAyxTQzTlUBbPlH9IAhriC0mcEt3UMkDTQXc8y7wLJoyJmXgpvYYPCUIRnUy1zCSngEuQ5G8kxlrj5yZsKgFRQPaRxDEioMkFTWSAmw+6nQdS5hXS4aGUuY6phLBP2RvUePBo0mEYapZddgdHFyOmgHW3WCdoJAlJSgWF1HifZ6Qx4d5rxUg/WVXidgSsgRJJFo6LkKtHRuZlMxBtDQSU9yXLyqF3zEm4FucLsQ2ZmSkpUq2ZmcM8UftBYUS7l7vDGv2wXOCRMD5SSP7RkgmprAC7j1my/hNjMDRs4VAZVpUoqZh+PCGlJsRNJZRAA1vu3NAuH7RiUsKyuQ7W3nfBo23XmJCdeIiFjaw7KJBlrHBjyk2BQACVE72h0NnJK6dSMt7+RjDnbGYXF731/LQ92d2heUvMogl9em+EL6tUB1OZ4KCD0mAYWoiXlVql0+wtFygHAJbMQPbrAeDzXlknUqPvMM5eHh3mF1AXD2QN5Vz5Rqb9atGmHUfMZnV0rW3EAbAwusxVDW+iQwCX+kUN3NI38SYVmcZiyqapgb6X6JHCAP1Z5iimYopB1bQD0jwUSp68slS+Clq/CMqKFBz1fWaythWowIxrto0KlmRLS1xlSD3RxWs6rVwGkE09OumyKZT+Ik6sePDpAknC5VPcd9STc8V7gOMaeXWBMlSJmUrICl78u9Mvmo6kdBD1WqqpqNSjIPJPv8AKV1lLu4tO3yjSmru0QR9W2Y7hx84yW1WdU+UlHdIRbV2B5Hnvg6hxVSJyZc4BLBwgaOdH4mD8W2dV2yqmX3lFHg+UAo6iS7fQSZAVh7QLGJtRUU8qVmDgAq/itZ+PnC8S10/ZZW7XNdhbKxdwLaRUmvUlPgAJ4qHprE9nJZNUklRI0VqQl+ukHVvSFNeBmG7K7WS5Jnylg5lFJSlIJctcchGhpM5V2s4XUGBTogbhA2D7CplzVTVqzKUon2m0P66oRKlnMzNviGoQOOkbCKkjORzM1thVugIcZlcN45Rm5qwlaEK3qDjiAzj4RYMWSZxmLJKUP2Seu+A04i8xUwtnUGBP1BvbnzjtWts06dsbn1Pv7f+z3/HHUN1HYCO8Vw8Jmdt/llTKbda/wDfjCOjnZ5gCb7g7kDhprD2fJahmuLZXDm4uL+fCMxhxSEBQG54hpqBqiWZsQ1mtOmTpAzjYT6BJVS0qM82Z2kw7ncuNGSLCMXim0P6wtU02QPCOnreFk6WqY6nKQbI6fWVFlPhTpAAdgQOJ4lvjDtLUaI/wzk8Zih01+q81mwh1BUlaAoA746KcIQoSgOEexpEtyoOZRsoDECP5f6KUzpYmIm5VKcsUuNTvjO4j+i+rlEkITMHFKvgbxucP2undigS6Z2tmKwAW3trHszaGvVpLko6kn4xmBrEQYLS+PczPk5wCahTTElPUF/eIhMoGF5gtuZXwEfUZmIVxsZspNtyB6mFtdhs2cP3k9xwASB7heIt4inv/n2k1BPImMkyJRH0qR5KHvIjQ0M2RLpllKkrU1w7n2EPHL2bko1WH6iAFYdKa9+BA6mBPalw5OIQbcQvZLB5i0CYVCXLcl944lt2+8O8SXKCAJUtSk/aLgKPXVUIpJTJADqKQT3HcFma3nBtRtFNqDlSjKgBiAQ56m7DkIS1Pdut6vT7YENUFTgRf9IsJPdT9lCbnoPiYYVE7skBDCQjU71qg/CqYBOZJAVvAufbAmOVYTlKmLlr3YfOA5626fSHa7J2ETKxtDjKWCbJ67z15xcjFAlSSCCQXA1AJ+so7zFkirzJB7JAFg5A8z7I4YhdwlIsblIbWzDpBegDbH95I2sdsS1dWleVQKlKQrMVZT3rh3MfS6apStr6i3mI+bpxa7bnIIYBhbWHGB4mZZ7NW7Q8UnSDUuR5YpYhMczqIllSwhKvAvMGII+s7aNB+BUUtKVZRmu5UQ2ZQ5cBZoU46lZMtaCQFWVc3I/CHFBMKJIs14bA3gWJ6YbNrgl33R822uxxVRPTISTle/n+EaDHsSVlLA+W+MJhJecZitQW1sCp7vEHJAJhqqwNzJ1VMe8UXuwDGwFhujyipAhlqWSvUJyuLPqPKIVOOqBZBdmcnTRj1vFMqtYEEl1alrtwhdVbG8dBdhgzSitXOQqWHW6SHZvdCGiqQmSmURfMQdd260X0E5LOZsxB4JOiRZzeF8mml/rC5Rmry5mSobyePziVS4DL6c7QDVoHBxxC5mIBSrl+W4AaDkBFcmWgKIM5YJBNnG4ltLxVUYTKTfOshn0vq3HjBCdl5uQzEjukWc3ZtYIvbUbNjPvJWWkjeXYUQJYu8dEcK+iAYWtHkaRC3SNpkHPmMLzTvDLUpKXNn0DhvO3vjwKmp8S1G+mbQX1PyhlPqpCZWZC0KNg2YeZhSrGMpynKTmuoEWTxaMevW/CzWhqxCShSnVMVlSA7kudQbCB5mLykpJQp2U93zG7sLaQoxKSe1XnW4sUqezHS0Bpq1IIC/CdCBz1izq0KsoLN9BELdUckKOI8p6gTkujUNmfV3Ji+VSpShjdfWw+esKKaomIU6Edxbbo0lFQOO0mFhqQNVE6JEL6v+DsOP7xjTdNg6jBVUTpK1HKn3nlzPLSAc5UcqAQl9B5anyhlVhU5TswFsoslA4HnFyMNlJSFKWSOT5fdCQtKjJ3j/k4P2lMmryJyPYE91O9+JjyVR9ocy7AaP6Ab4iZ4BYBLbnskc+KoOpQqY675QLqIZ+SRuEBLEbjaSYKozC5OAoKcxU3B2t5QrmYV3inOCT0SPaS4jb7OSB2QJAJOvygmtwpC9QIPXQ5GS0T/ABBViJl8O2XSGzlKhrlGnUnfDOrpUBctRAd8vlHSqDslpykgEsQDa+lusdiEha1hAD5CFE6BoWZLEuGTBu/UcmaBdOhaAD4QX/Ac4uXLSbNp7rBh7IVTsXShDA7rHio7+jPAZx0BwTeLsODFwud4JtWsJlKA6W1jKqojKp0ygP3k05llrgbhF1biiqioQhG5d97ANc8BGtlUCVzROKrpLADQMG9XMV2tv7eB9f8AqO1lV5nz5coJYJFh7zxPwiCUXdg/EiNRXYdLKlrSLE+NTBI4sB4oRlKFrySyVqbck/nzgVdpaWS2JiLuwK1l1W3qb5RZU0XZmXMA7oUe82uh0iyqxaVIUEKdS3uPqp68Y1GOyQqjBtqkhuf94YNtiFMjY7RO2xPy7xTXbP55shOZ0qPuJc+sH7U1qu1EmXZKEsQLOw9InRYklEqStd+zza8Q4EYes2gmT6kzH4sNA147RTbfZg8Ln7xd2WsdTfONMOm9wa+UdE8EVmlAtvMeRsUXyiZN/iMQ/sgX719W3tFNVhC0gKDkH8tDxZmywCmRL4HeQRZz6xUJ9UzuAE8h6xVC5juMfeWILj1iPspw1SrzeDZmOkyuzmy0ltFaEQyl0k9ZD1Ave14gvBZ4srKsPqQ5iLWVsR1Yz9RC9xgN5ds3jUlAaYCSNH06dI0tJiKZ1kAZWLAH8+2MpOwIFP0eT7p+EdT7PqHgm5TuBLQlqNPTaevq3+4k69UqjGMQ3EcDnEslOUF7Pq3PjAczA6tLJ7wHDNa+toIFLXIa+Ybrg+sFr2lnSwO1lEkfWEFDWhQq9LQfcOcgxJjcychYQW7oFxvI3mNdspiKp0hfaOSLPC2n2wllTTZY0uWf8YfUGLyeyJRZGhAAt5Qjqw3b6TXvnmMJac4YzR4EGQGgHHsXVJLjTePjF+zs3NKBF/whPtjNI9hidY8sY/NGE7FAUJU+rGPdoMRUFBINlpGm9/WPnknFy4SC4cDpGtrZuedKOoQkrPQae9oBqVYMv1hWVQMmQxCfn7ilZQABoSCzjUaCAJeGy1KzKOb/AO23sV8Yk6lFgH7oPmYvnYJNUl8m7hEWt7XlziL06ZLEDFsExhTypCbZ5aALtmHoGED020EorXKSe6TZW5T6xkcRIQ6VpKVCzGEomlPMROvRd4EsYc0JTv1Zmm2j2mTMBloLBBtz3EcoB2bkFc4TETAlQBJBP+0cbQvpaaWVDtHyKfvDcecaKi2blACZJW6n+sHZuW6LArVRV2xtn1iNrMp6okxTBlKqVZlZQsqILE6bmEaw4lL/AFISgokpCU3DPeBP2QFKCysrsdNL63hPi9YErCEKdCTmI4FrB/ZAmC6gKufhkKbWLdJnszF0BJR3lqzK7oFme8Z+ZNTmWySATbl5xfJlrBzhPiOpHHWLl0xBUtVhcAcTuiyqqSskj1nr72PlPEebNy3kAvvMdE9mkPIHUx5F2h8olPZnqM8oMEMqYO1mZ0kMb2c7tYkMJCwXL3IZ9wtutGf/AF+cd6vZFgxGoFxmtwSWihOnsJz1bx5lY8xujZ5BI1Da398SlbOi/wC9UH8PecNCVdRUk3SvySd/lFslVUNEzOXdPyjzUWkfFJBWHrNBKw+fLIaZnDB3/GDwZp3S8yTvBjOyU11mQtuBTFyZVYSSZax/J+ELnSk7EieIJOczTioS7KUhJ5fjFZVLT3VKCio8t8ZhWGqUApUuaVb+6r86RbMkLSBkkzHHFJ+AiB0QB+KeGeMRliSaZDdwErsbfljFcvDJRQUyjlJffc7r8dYCX2pA/cTPNKt+p01iImThlKZCgpNvCq4iXYIGAx+86Esm42JqCJZQrVJ9x/F4q2pAJY31hNgFVPRUpXMlLSk90905W6xpNpqd7tuPpACpU4Mswc4JnymbIJ0SXJs3U7o2+FYYuVT5ppPaTAA32UDd1Jb2xl8LROkzhM7Ja2u2VXt0jZjFe2buTAsh2UkhII0Dnc9/KCa3rPSFGR7xU9WCAeYbgOzypjzM5AIAGVt3M84b4hh82WkqRNVbjcQZsuAiQhDuQPfvi/GljIQd8B7SOPMAYwpK4X2mDqpkutzSpoCJ31eCubxg5NGy1OxCVZfUGHmKyJhmqVICln+EEtztCcUlQhGXslhySSUqc+0Q1o9P289J29vaR1RJAVYRWUnYd5IzylhylreXCLKDESgvTrDHWXMsx5E69YVzBPAAUF5RoCFNHk2oUrxBzwI+MNHTFhht4JbML0tvHVZj9QAUqCJYP1gxLeRjPLDlkuQ9zx84IE1r5UdCl/W0VmsJ14u27yAtHqtP0fCJ42KAQi4j2fMDCzJSAAOAHxhRVVaVgJcgP7Yoqq1S9YoCIMlPSIktW+Wmy2eUBIDcT6x0S2bT+4Ft5josVIwIoy+YxzJ2fm/6ah7PnF6MBmPZCj5j4Q0M9TsyvJCviYJkVq9GV/S3xjrWN8oIKsBp8DmDVJt/EIYIpFBNim38YguROWdx8ykepggShvlj/Z8BC7OfXEKEHpFCSr7SH6gwZKKh9ceSTBC6dX1EJA+6g+8xUjCZytcgD8EfBMDPSfaSAM9XMW1lKP5+9FCqSer7SeeZPxXBa8MmpSf3iB/Ik+9oWrnzNO2KuOSU/vaJqAeMTh25kv2TN/1G6zUj0eJScIL95clX3p6z7gRAaqWeo6zS/wDAlPrBFPhmXxy0knfMngf7UwR125H0kVbfiauYsdiSvKpgXyae+Mdi1SVSw0tSiODN7Y0sklEvKcmZZYBD5WbidesAV2DyiQnI6iLAGKDWBurCGW+nOBkxjs7VqmSnWlIysO7caCLMeS8hYAu35MWYFhnYy8p1JcgaDkIKqpGZJHEEQepCECtzBOR15ExOHSpliHYRHaPECJe/SHlAyCUHUenGK8bwwLQWDnc0KEYOI+HGQZ7sTQpkUqVrsqZ3iWvfQeyHsytQeJ/lPxEZfZfaUMKaeeympskkWUNzE724xoKpTj658x8oeoUFYjqCwYkyqqXLYvbrCWooZC9HMGTKHMm6VPz/ALRT+rFOku3T5JiwQAcGIkkxPV4TI+yBzMJKvCpP1Qn+l401UhY+pu5/BMJqvObAEf1fKG64ByYgmUaBoB/SI4UyeA9ggqdKIuY9RRqKSoCwhnaAyZ5ILC0dHiVR0QwJOaFFWhTZaeYefe+cFJqCNKY+f4qjP02OVIDBJTvfIu/ui5WK1B1f+hXyiuoLWoGYAfUwzFQdv2mhk4qR/kpHUJ+cenGlk6MOQT8YyilzVHVfsXFqKtaNcyuWUD33hjsrId0zTftTMO8VnzSPQREVKSPBMJ4Z/jCmXjwGspR80iCBtdLH+Up+sR7ZHCzvWPUxmFlvAzcZhPpHBaz/AJZvwK/gBASNuEb5Z8zFidu/syx5qAjhrs/p/vJdae8PNGFf+3mLP8SiB/uV8ItpaAg/9LKSH1Kkk9WaBUbVzFiyZQ6zAPWJJxaeT3ewv/8AK9/KIMr+v7yYK+kup67NNVbvJOVKRy16DnD3D6UJdSrrVqfh0EJk1U5HiElL6srU/OCF4soEJZJJ3BfDXdCS6Qqc5zGjqARjiO1GK7cYRzMdKbKDEHQKBN+WseL2jSCyswPSDCh4M2rC8Ww/OMyLLToePI8oFoq13Sqyk2IjhtJKJbP7YHqVSpxCkLyrH1uPI8RC92lc+YDeHq1Kjyk7RNtThAWCoWULgjdF2x+2C5qTKmkdpL3m2Ycb74Mp6vtCqXMGVaeevAgxlcbojST0z0aP3uYOsJVv0tho469xen7TeTa5Z0KfaPnAU+vmjT/8/wDlF1MgTEBacrKAO6BKpIH5MXdfQ3AlO/UOYDVY3NSWJHmE/OF0/HpgOks/ygxfVrR9bf1+UJqgI3H1+UOpWntF2Yy6ZjqjrLln+SILxclJGVAd9AR8YDMsavHfq51AcXgoRR6QXUZ6DHRFBjokVnZrqDaWVlALPucgesSqdpG8CZauhUT/ALUwll7NLUNSLbiwiCNnKl8rAj7WdfvEZbQWIVAfj0MesL+kZqxmcrwJlI+8lm81kekVJnLJ70+mB4O/tYRBOxk4h/3b9HPvgWbs3Ml3cg/ct7dBF2oq9CIqS/qI2VTpIYzZL8QlTc4HTgmayZklR+6qEi+1TYrPUEt7o9ldsLpmPyzF/ZBBWRw0j1A8iaBWy0ws8uXbgoj3NHStklnWWgc85f3QHLxyalgco6qUIKGL1J8IQeiniB73uJIdv5yUzYWYS4mJTyuffEqbYuoDDt0pHLM/wiMyorVCyAP5hA8yRXH6zdFD4R7qt4LiSwnopjobHAF1TlPvVv52/GDTg/ZpIp5qUZtSWKjxvr5BoxUyoqU2Uo9WJgU4rNB8aj5GJ9m1uXzOd1B+Wb6Ts2hAzCaVTDqu5N+AGntitGxstiM6i+pa59pjHJxmoOij/R+EFyMbqAO9MmH+S3o8RNVw4adFlf8ATNGNhJQLhaj1aDUbLyR4nPmPgIy0zaSZvWu/ICBzi5CszFRGmaYSPY8R7V7ctJCyocCbSo2elkDs+4U3B3vz5Qi2kQgoyTfE2gu/MQAnbWcLAI04H1iymmTKqbmzFCWYs1+hNx5RVa/S2IncPMf0upUsEEhsqoSpyZC1WWknK7hP2RyMbOZQyiPC/n+MYyow+XTTEkG5UHJuSBc3g5WPpUXzMOov5R7Q12snM7rLEDQ+toJKbmUG5rYf8oQVM+nS/wC6QekwE/8AKL6vHw1m9sZ6vxHMdx6RdVUt+b95VvYPSFzaun3Sj/V+EDrr5QDCUb6d7TnC4zn5RF98NCoD/cD15hSUiOiuWq0ex4zmYTR7ZTUJIUglJ3uxEPsA2nVMBdBto7vGaRXUqDaVcNqHHvhpI2ySNJbDT8gRnafDiGyoO23+CO9/3M1YxmZ9WXbmCPfv90dPx2YkXkK8iD+MZtW3NrJMQp9oJ03wIJ5t7Ic/DHkqJ7v+xjubtLII/eS2+8g+rRXIxKiV9kfy/hEKOdOKDnlBTGwBD89Y8kzFBLqkhJJ039bREoBx+891E/6ha5lIoM4I5pPygKbR0fBvu5xEKnFiCwkLV/KflAq5rm9Onze3s1gq1kDk/cSDMPl9oUrDKXUTFjlmPxj2XLlp0n2/iv6loVVMsKUckgD+r5wIukWD9G38p9S8MhM8t+0EX+U1P66A4FQgDgEpHoI4Klq8U1J52eEMnDio3WlPkflDWmwGnDGZMUovexb3CIsEX1+wklLN6Q4YfKyvmJBLO6Q5imow+WmxUtNvtphhIp5FhLQoX1yq9TBy6YK+oDwfLbdCxtwfWHFeZl5lDLPP704D4RQZEsf5KD1nn4Q5q9nE3OUDgB/a0J6rZwq0CR1VDCWq35oFkIPEPoqSRbtEyU9JpPrBNTOlSSOzIAI3F7/kRnBsos/WRfir5QR+yVoZJShQGjZvjC2rqNq4Rt/nxDUWds5ZYXJV+sVADghCVFRKQQCWAHXWGBwZGmaX7PxhNPkzEpaWAH1CVB+rCFxpp6jeUstzienoZFwWE5dcGbIWOcRwB/CqSzc/nCKr2fmJVqg9CIcUeAOjNNBSSzALcn3WgadQyQFuNPCCXPvhxLMbZz9Isy7ZxiIZmHzE3KSzta99wiCgW0idTW5SAkMGuxNzxf5QEqpNxDi5PMAflDZKS0eRCnW4jogTvJjMbIRRr3gnm8Ey6CjJ/wAv2q+cLk7FrLMoX5fCDBsMf9Qv0EJFqv6zDgN/TGdNTUQLtLJ6/OGyMcp0AMpAaM7K2JA1mgv0eLk7CJ3zIWcUk+ZzCKXHCzRDaeQ1lpiE3aenGqg/SFUvYiWGcvyeAqrY5WYlJSkck/MwIV6cnkyZe0DiPJu1Uj7fuilO0kpRskny+cZKqwGck3D8MrfGIS8LqNezJ6w0unpxs394E2vnibkYkCO4EpPO/pFSa+cSQ0oj7yh8IzNPg1SrUZRvct7oNk4BMzAZifa0RNVYPInQ7EcR6msmjxCV/Uf/ABiYxE7yge0/KOp9mwSHJIGrnWDK/ApagQARbcWvAS9ecQ4RyMwFWMISHVMA8vmYhL2qk/bB5wH/AOhELT31EK4i/rCnE9juxTmlnOQz5hc6wZUobbO8GzWqM4mp/bKF6KB6H5RHtUm2Y3/jULe2MAoz0izhtyQ0VomTDc5j5mDfhF9DBd8+omzr5OUPnIHOcR6iEK65KTqlX31kj/jA1Dhy57h8rBxqX0DctY9n7NzEqYAr3g30dnEFRFXZjIMzNuBGkjaUtYy0DSyCfPc8Xp2kQGKlrXyCcoPkBf2xnJ+G1GZspHW2nCAly1JJCiX83HlE+xWeDOd1hNjV7SyVp8Cg3PL7LwtM2nmlk5iTzUQPfGd7IEE5Fr8mHzjhisxF0JCP5emrxJdOAPIZw2E8xtOwUKNiw/PGBavD5ctCu8SrrzHCF8zHpxN1t0AjpmKTFpUksxZ2DQQJYOTIHEuo5py24/KOiGHIdJ6/AR0cY7yYBxGVFiCwhIM1awojKXvfQExVWzluQz9VE+sZ0VxyFIF3cMfD+TD9O0wYPLBPGKbw7ulT1DOIe7B39ZCXi8+WO6QkcgHi1O0tQC/at1S/uaIDaBKh9Gk+fu0iP7UQDdCQOY+cWvQPVP2gMkesZUe2akEFa5i+XdSn2QyP6RU75ZPRozczEpP2UtxaB/2tSjXIPP8AGANp623KwoscbCapO3ySfoiPME/KL6TbuWbrGQCzOSr2AN74zUjHcPZipzv1b3WiR2goQe6kE/d+JgPYq4CmT67BuZql7fSdEpWr+WIytv5Q1lqHvf2QhpMfowPCBy1MSRtBRgklA93zjvYQfkP3nu4/vNEf0kyvsL9n4xyv0jSm8Ewnhb1jOzNo6Qj6MEGzaekVpx2lYASEk7nI9TEhpq/6D957vWe818rbqUQ6hl5O59Gimo24kKsxPkfhGOqp6JhfLLlDkQX9kCzUBJ+nljqr4PExo6hudpE6iw7TY/8AqaWqwlKAP2iEj33hjJxSkIupCeRb5R8wnVKd85B/mio1SB9dJPIvEjpUI2bE4LHHI/tPpk/aKlk/RzArkNPSKxtrLV4Q7dY+Yqr5e9XuPygde0yUrZlZW1090dOlqHxGS6rT8In0it2uVdgAPuhXqYT1G061aFuiU/KMbO2pDNlXbSApm0xOkv2kwRUpSR7dzTX1GOzjbtFD2D0gKdUqUO8ol+JjMnaSYTaWB5KiEzaCZ9hvIwUXVDj9pz8NZNApEeZHjKrxuaT4iOhiMrEVvdRPUn5xH8WmcQn4RsT6Lg6e4fvfBMdHbIKMynzGxzEN0AjoEzjMH0kbRHK0jlax0dHNF/KE43xT2V8YoxDSOjobnB8UQ1OnsgBUeR0IWyzr4nD8+6DKbdHR0Cq9ZJ44Tv6iCZO7r8o6Oh8cRJuYqxXf1PrC+XHR0Bb4ownEvnwMrU/njHR0ReTEtTp5QTI0jo6OCdPEPpPiPSKcX8aOsdHQU/DAj4ocd3Q+kAT9Pzyjo6ONxOpF83URRNj2OgAhjKFaxbTeIR0dAB8UmeJ9V2J/6c/fPomOjo6DNyYj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301" name="Picture 4" descr="http://1.bp.blogspot.com/_MlJaw9CXGqo/ScjhIgFUYlI/AAAAAAAAA8w/xee-VqRVBpQ/s320/hanuman+burn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19600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495800" y="0"/>
            <a:ext cx="4648200" cy="15700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</a:rPr>
              <a:t>Then he puts off the fire on the tail by plunging into the ocean..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56323" name="Picture 2" descr="http://yogadharma.files.wordpress.com/2009/01/sri-rama-shri-hanu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152400" y="190500"/>
            <a:ext cx="22098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Hanuman Brings good news to Lord Rama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5295900"/>
            <a:ext cx="2133600" cy="303213"/>
          </a:xfrm>
        </p:spPr>
        <p:txBody>
          <a:bodyPr/>
          <a:lstStyle/>
          <a:p>
            <a:pPr>
              <a:defRPr/>
            </a:pPr>
            <a:fld id="{D1E36F68-340D-4193-B7B9-846DA26D8363}" type="slidenum">
              <a:rPr lang="en-US" sz="1800" b="1" smtClean="0">
                <a:solidFill>
                  <a:srgbClr val="FF0000"/>
                </a:solidFill>
              </a:rPr>
              <a:pPr>
                <a:defRPr/>
              </a:pPr>
              <a:t>63</a:t>
            </a:fld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6BC696-49D9-4CBD-892F-CBE141852355}" type="slidenum">
              <a:rPr lang="en-US" sz="2800" b="1" smtClean="0"/>
              <a:pPr>
                <a:defRPr/>
              </a:pPr>
              <a:t>64</a:t>
            </a:fld>
            <a:endParaRPr lang="en-US" sz="2800" b="1" dirty="0"/>
          </a:p>
        </p:txBody>
      </p:sp>
      <p:pic>
        <p:nvPicPr>
          <p:cNvPr id="57347" name="Picture 9" descr="http://2.bp.blogspot.com/_dzRWBihCORo/SzHTK4zPyhI/AAAAAAAABq4/VzTZrQc11qE/s800/rama+and+hanu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227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4114800" y="190500"/>
            <a:ext cx="41148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FFC000"/>
                </a:solidFill>
              </a:rPr>
              <a:t>Lord Rama embraces Hanuman with great affection..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8" descr="http://www.picsfrom.com/oneadmin/_files/photogallery/eb72e_ocean-sunr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0"/>
            <a:ext cx="860583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6EFCA-39CF-4159-A253-ED94C7207ACD}" type="slidenum">
              <a:rPr lang="en-US" sz="1800" smtClean="0">
                <a:solidFill>
                  <a:srgbClr val="FF0000"/>
                </a:solidFill>
              </a:rPr>
              <a:pPr>
                <a:defRPr/>
              </a:pPr>
              <a:t>65</a:t>
            </a:fld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3014" name="TextBox 4"/>
          <p:cNvSpPr txBox="1">
            <a:spLocks noChangeArrowheads="1"/>
          </p:cNvSpPr>
          <p:nvPr/>
        </p:nvSpPr>
        <p:spPr bwMode="auto">
          <a:xfrm>
            <a:off x="4876800" y="30182"/>
            <a:ext cx="4114800" cy="397031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Rama asked </a:t>
            </a:r>
            <a:r>
              <a:rPr lang="en-US" sz="2800" dirty="0" err="1">
                <a:solidFill>
                  <a:srgbClr val="FFFF00"/>
                </a:solidFill>
              </a:rPr>
              <a:t>Varuna</a:t>
            </a:r>
            <a:r>
              <a:rPr lang="en-US" sz="2800" dirty="0">
                <a:solidFill>
                  <a:srgbClr val="FFFF00"/>
                </a:solidFill>
              </a:rPr>
              <a:t> to help </a:t>
            </a:r>
            <a:r>
              <a:rPr lang="en-US" sz="2800" dirty="0" smtClean="0">
                <a:solidFill>
                  <a:srgbClr val="FFFF00"/>
                </a:solidFill>
              </a:rPr>
              <a:t>But </a:t>
            </a:r>
            <a:r>
              <a:rPr lang="en-US" sz="2800" dirty="0" err="1" smtClean="0">
                <a:solidFill>
                  <a:srgbClr val="FFFF00"/>
                </a:solidFill>
              </a:rPr>
              <a:t>Varuna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did not respond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Rama </a:t>
            </a:r>
            <a:r>
              <a:rPr lang="en-US" sz="2800" dirty="0">
                <a:solidFill>
                  <a:srgbClr val="FFFF00"/>
                </a:solidFill>
              </a:rPr>
              <a:t>got angry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About to shoot arrow..</a:t>
            </a:r>
          </a:p>
          <a:p>
            <a:pPr>
              <a:defRPr/>
            </a:pPr>
            <a:r>
              <a:rPr lang="en-US" sz="2800" dirty="0" err="1" smtClean="0">
                <a:solidFill>
                  <a:srgbClr val="FFC000"/>
                </a:solidFill>
              </a:rPr>
              <a:t>Varuna</a:t>
            </a:r>
            <a:r>
              <a:rPr lang="en-US" sz="2800" dirty="0" smtClean="0">
                <a:solidFill>
                  <a:srgbClr val="FFC000"/>
                </a:solidFill>
              </a:rPr>
              <a:t> </a:t>
            </a:r>
            <a:r>
              <a:rPr lang="en-US" sz="2800" dirty="0">
                <a:solidFill>
                  <a:srgbClr val="FFC000"/>
                </a:solidFill>
              </a:rPr>
              <a:t>suggested </a:t>
            </a:r>
            <a:r>
              <a:rPr lang="en-US" sz="2800" dirty="0" err="1">
                <a:solidFill>
                  <a:srgbClr val="FFC000"/>
                </a:solidFill>
              </a:rPr>
              <a:t>Nila</a:t>
            </a:r>
            <a:r>
              <a:rPr lang="en-US" sz="2800" dirty="0">
                <a:solidFill>
                  <a:srgbClr val="FFC000"/>
                </a:solidFill>
              </a:rPr>
              <a:t> &amp; </a:t>
            </a:r>
            <a:r>
              <a:rPr lang="en-US" sz="2800" dirty="0" err="1">
                <a:solidFill>
                  <a:srgbClr val="FFC000"/>
                </a:solidFill>
              </a:rPr>
              <a:t>Nala</a:t>
            </a:r>
            <a:r>
              <a:rPr lang="en-US" sz="2800" dirty="0">
                <a:solidFill>
                  <a:srgbClr val="FFC000"/>
                </a:solidFill>
              </a:rPr>
              <a:t> to help</a:t>
            </a:r>
          </a:p>
          <a:p>
            <a:pPr>
              <a:defRPr/>
            </a:pPr>
            <a:r>
              <a:rPr lang="en-US" sz="2800" dirty="0" smtClean="0">
                <a:solidFill>
                  <a:srgbClr val="FFC000"/>
                </a:solidFill>
              </a:rPr>
              <a:t>(</a:t>
            </a:r>
            <a:r>
              <a:rPr lang="en-US" sz="2800" dirty="0" err="1">
                <a:solidFill>
                  <a:srgbClr val="FFC000"/>
                </a:solidFill>
              </a:rPr>
              <a:t>Nala</a:t>
            </a:r>
            <a:r>
              <a:rPr lang="en-US" sz="2800" dirty="0">
                <a:solidFill>
                  <a:srgbClr val="FFC000"/>
                </a:solidFill>
              </a:rPr>
              <a:t> monkey was the son of </a:t>
            </a:r>
            <a:r>
              <a:rPr lang="en-US" sz="2800" dirty="0" err="1">
                <a:solidFill>
                  <a:srgbClr val="FFC000"/>
                </a:solidFill>
              </a:rPr>
              <a:t>Viswakarma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</a:p>
        </p:txBody>
      </p:sp>
      <p:pic>
        <p:nvPicPr>
          <p:cNvPr id="58375" name="Picture 8" descr="Sri Rama Vanquishing the Sea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75"/>
            <a:ext cx="48768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1" descr="http://gusville.com/index/LIS753/images/oce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76962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5638800" y="38100"/>
            <a:ext cx="317976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FF00"/>
                </a:solidFill>
              </a:rPr>
              <a:t>Vibhishana Surrenders and Joins the side of Lord Rama</a:t>
            </a:r>
          </a:p>
        </p:txBody>
      </p:sp>
      <p:pic>
        <p:nvPicPr>
          <p:cNvPr id="59398" name="Picture 2" descr="http://www.chinmayamission.com/content_images/publication/1094_25_vibhishan%20geeta_72.jpg"/>
          <p:cNvPicPr>
            <a:picLocks noChangeAspect="1" noChangeArrowheads="1"/>
          </p:cNvPicPr>
          <p:nvPr/>
        </p:nvPicPr>
        <p:blipFill>
          <a:blip r:embed="rId3" cstate="print"/>
          <a:srcRect t="13722" b="8945"/>
          <a:stretch>
            <a:fillRect/>
          </a:stretch>
        </p:blipFill>
        <p:spPr bwMode="auto">
          <a:xfrm>
            <a:off x="0" y="0"/>
            <a:ext cx="533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8" descr="http://deshika.files.wordpress.com/2007/05/ramayan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225" y="2828925"/>
            <a:ext cx="39147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A21CA-5B27-4EEF-8754-08226618CB7B}" type="slidenum">
              <a:rPr lang="en-US" sz="1800" b="1" smtClean="0">
                <a:solidFill>
                  <a:schemeClr val="bg1"/>
                </a:solidFill>
              </a:rPr>
              <a:pPr>
                <a:defRPr/>
              </a:pPr>
              <a:t>66</a:t>
            </a:fld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://aboutshiva.com/images/all_gods/Lord_Shri_Ram_Chander_Ji/Lord%20Shri%20Ram%20Chander%20Ji%2003.JPG"/>
          <p:cNvPicPr>
            <a:picLocks noChangeAspect="1" noChangeArrowheads="1"/>
          </p:cNvPicPr>
          <p:nvPr/>
        </p:nvPicPr>
        <p:blipFill>
          <a:blip r:embed="rId2" cstate="print"/>
          <a:srcRect b="10994"/>
          <a:stretch>
            <a:fillRect/>
          </a:stretch>
        </p:blipFill>
        <p:spPr bwMode="auto">
          <a:xfrm>
            <a:off x="0" y="-38100"/>
            <a:ext cx="495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5"/>
          <p:cNvSpPr txBox="1">
            <a:spLocks noChangeArrowheads="1"/>
          </p:cNvSpPr>
          <p:nvPr/>
        </p:nvSpPr>
        <p:spPr bwMode="auto">
          <a:xfrm>
            <a:off x="76200" y="3390900"/>
            <a:ext cx="89154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 </a:t>
            </a:r>
            <a:r>
              <a:rPr lang="en-US" sz="2400" dirty="0" err="1" smtClean="0">
                <a:solidFill>
                  <a:srgbClr val="FFFF00"/>
                </a:solidFill>
              </a:rPr>
              <a:t>Valmiki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Ramayana, there is NO mention of Lord Rama worshipping Lord Shiva. It was a later interpretation.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According to </a:t>
            </a:r>
            <a:r>
              <a:rPr lang="en-US" sz="2400" i="1" dirty="0" err="1">
                <a:solidFill>
                  <a:schemeClr val="bg1"/>
                </a:solidFill>
              </a:rPr>
              <a:t>Adhyarma</a:t>
            </a:r>
            <a:r>
              <a:rPr lang="en-US" sz="2400" i="1" dirty="0">
                <a:solidFill>
                  <a:schemeClr val="bg1"/>
                </a:solidFill>
              </a:rPr>
              <a:t> Ramayana, Lord Rama worshiped Lord Shiva before the war. This was also a later addition.</a:t>
            </a:r>
          </a:p>
          <a:p>
            <a:endParaRPr lang="en-US" sz="11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As per </a:t>
            </a:r>
            <a:r>
              <a:rPr lang="en-US" sz="2400" dirty="0" err="1">
                <a:solidFill>
                  <a:srgbClr val="FFFF00"/>
                </a:solidFill>
              </a:rPr>
              <a:t>Tulasi</a:t>
            </a:r>
            <a:r>
              <a:rPr lang="en-US" sz="2400" dirty="0">
                <a:solidFill>
                  <a:srgbClr val="FFFF00"/>
                </a:solidFill>
              </a:rPr>
              <a:t> Ramayana, he worshipped after the war.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219700"/>
            <a:ext cx="2133600" cy="303213"/>
          </a:xfrm>
        </p:spPr>
        <p:txBody>
          <a:bodyPr/>
          <a:lstStyle/>
          <a:p>
            <a:pPr>
              <a:defRPr/>
            </a:pPr>
            <a:fld id="{5D1C1ECE-BE4E-4F62-AD34-BF8DD7AC9AE9}" type="slidenum">
              <a:rPr lang="en-US" sz="2400" smtClean="0">
                <a:solidFill>
                  <a:srgbClr val="FF0000"/>
                </a:solidFill>
              </a:rPr>
              <a:pPr>
                <a:defRPr/>
              </a:pPr>
              <a:t>67</a:t>
            </a:fld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0421" name="Picture 7" descr="http://1.bp.blogspot.com/_IGomO9EYquk/TIyfZFl-5KI/AAAAAAAAAAw/YcOu1aqqOo0/s1600/hanuman_linga_poo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4191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61444" name="Picture 7" descr="rbri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70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 descr="http://www.srimeru.org/balavihar/rama_bridge_lan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0963" y="0"/>
            <a:ext cx="2713037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1600200" y="266700"/>
            <a:ext cx="4273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</a:rPr>
              <a:t>Vanara Army built floating bridge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0E4E7-BC47-46C7-9E9C-2FA44572563E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68</a:t>
            </a:fld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1448" name="Picture 10" descr="http://www.exoticindiaart.com/hindu/rama_and_the_squirrel_at_rameshwaram_hd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3086100"/>
            <a:ext cx="19796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6781800" y="5288885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68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sarahdeming.typepad.com/.a/6a00d8341c58ca53ef010535b4ffc0970c-500w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5468938" y="0"/>
            <a:ext cx="3675062" cy="4619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FF00"/>
                </a:solidFill>
              </a:rPr>
              <a:t>The fighting had started 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275AA-72CF-41CB-83E6-95DA22729B85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69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ecofriend.com/wp-content/uploads/2012/07/forest_gcgx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226" cy="571500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0091A-FF54-4004-9DA2-B36099EB27A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152400" y="190500"/>
            <a:ext cx="82931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Dandakaranya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– where </a:t>
            </a:r>
            <a:r>
              <a:rPr lang="en-US" sz="2800" dirty="0" err="1">
                <a:solidFill>
                  <a:srgbClr val="FFFF00"/>
                </a:solidFill>
              </a:rPr>
              <a:t>Rishis</a:t>
            </a:r>
            <a:r>
              <a:rPr lang="en-US" sz="2800" dirty="0">
                <a:solidFill>
                  <a:srgbClr val="FFFF00"/>
                </a:solidFill>
              </a:rPr>
              <a:t> saw Lord Rama</a:t>
            </a:r>
          </a:p>
          <a:p>
            <a:r>
              <a:rPr lang="en-US" sz="2800" dirty="0">
                <a:solidFill>
                  <a:srgbClr val="FFFF00"/>
                </a:solidFill>
              </a:rPr>
              <a:t>(Later they came as ‘</a:t>
            </a:r>
            <a:r>
              <a:rPr lang="en-US" sz="2800" dirty="0" err="1">
                <a:solidFill>
                  <a:srgbClr val="FFFF00"/>
                </a:solidFill>
              </a:rPr>
              <a:t>Vana</a:t>
            </a:r>
            <a:r>
              <a:rPr lang="en-US" sz="2800" dirty="0">
                <a:solidFill>
                  <a:srgbClr val="FFFF00"/>
                </a:solidFill>
              </a:rPr>
              <a:t> Chari </a:t>
            </a:r>
            <a:r>
              <a:rPr lang="en-US" sz="2800" dirty="0" err="1">
                <a:solidFill>
                  <a:srgbClr val="FFFF00"/>
                </a:solidFill>
              </a:rPr>
              <a:t>Gopis</a:t>
            </a:r>
            <a:r>
              <a:rPr lang="en-US" sz="2800" dirty="0">
                <a:solidFill>
                  <a:srgbClr val="FFFF00"/>
                </a:solidFill>
              </a:rPr>
              <a:t>’)</a:t>
            </a:r>
          </a:p>
        </p:txBody>
      </p:sp>
      <p:pic>
        <p:nvPicPr>
          <p:cNvPr id="8199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3" cstate="print"/>
          <a:srcRect l="7182" r="12608"/>
          <a:stretch>
            <a:fillRect/>
          </a:stretch>
        </p:blipFill>
        <p:spPr bwMode="auto">
          <a:xfrm>
            <a:off x="6659563" y="2933700"/>
            <a:ext cx="2484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5334000" y="190500"/>
            <a:ext cx="3810000" cy="9540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Lakshmana</a:t>
            </a:r>
            <a:r>
              <a:rPr lang="en-US" sz="2800" b="1" dirty="0">
                <a:solidFill>
                  <a:srgbClr val="FFFF00"/>
                </a:solidFill>
              </a:rPr>
              <a:t> was shot by arrow by </a:t>
            </a:r>
            <a:r>
              <a:rPr lang="en-US" sz="2800" b="1" dirty="0" err="1">
                <a:solidFill>
                  <a:srgbClr val="FFFF00"/>
                </a:solidFill>
              </a:rPr>
              <a:t>Meganath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5181600" y="3009900"/>
            <a:ext cx="3886200" cy="18161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</a:rPr>
              <a:t>Hanuman was tasked to bring the herb (</a:t>
            </a:r>
            <a:r>
              <a:rPr lang="en-US" sz="2800" b="1" dirty="0" err="1">
                <a:solidFill>
                  <a:srgbClr val="FFFF00"/>
                </a:solidFill>
              </a:rPr>
              <a:t>sanjivani</a:t>
            </a:r>
            <a:r>
              <a:rPr lang="en-US" sz="2800" b="1" dirty="0">
                <a:solidFill>
                  <a:srgbClr val="FFFF00"/>
                </a:solidFill>
              </a:rPr>
              <a:t>) from the mountain..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2CF7E6-D1DC-4FA3-BA38-15B031BB5A58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70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" descr="https://encrypted-tbn1.gstatic.com/images?q=tbn:ANd9GcTKzrmgh8F4fke3bykTQX8lvHzWdTtJm_bZcBEVfmezQcalHz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8"/>
            <a:ext cx="91440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0" y="0"/>
            <a:ext cx="6205538" cy="523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</a:rPr>
              <a:t>Hanuman brought the whole mountain..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4D6D9-5CFA-463B-9C1C-E46DE788E860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71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 descr="http://img.fropper.com/z/blog-images/500x400/M/MUSICLOVER7193-0Id-blog-42943.jpeg"/>
          <p:cNvPicPr>
            <a:picLocks noChangeAspect="1" noChangeArrowheads="1"/>
          </p:cNvPicPr>
          <p:nvPr/>
        </p:nvPicPr>
        <p:blipFill>
          <a:blip r:embed="rId2" cstate="print"/>
          <a:srcRect t="4668" b="6000"/>
          <a:stretch>
            <a:fillRect/>
          </a:stretch>
        </p:blipFill>
        <p:spPr bwMode="auto">
          <a:xfrm>
            <a:off x="0" y="0"/>
            <a:ext cx="91440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0" y="0"/>
            <a:ext cx="3435350" cy="9540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Ravana</a:t>
            </a:r>
            <a:r>
              <a:rPr lang="en-US" sz="2800" b="1" dirty="0">
                <a:solidFill>
                  <a:srgbClr val="FFFF00"/>
                </a:solidFill>
              </a:rPr>
              <a:t> Came To Fight</a:t>
            </a: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</a:rPr>
              <a:t>With Lord Rama</a:t>
            </a:r>
          </a:p>
        </p:txBody>
      </p:sp>
      <p:sp>
        <p:nvSpPr>
          <p:cNvPr id="49157" name="TextBox 7"/>
          <p:cNvSpPr txBox="1">
            <a:spLocks noChangeArrowheads="1"/>
          </p:cNvSpPr>
          <p:nvPr/>
        </p:nvSpPr>
        <p:spPr bwMode="auto">
          <a:xfrm>
            <a:off x="3429000" y="4330700"/>
            <a:ext cx="4419600" cy="1384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FF00"/>
                </a:solidFill>
              </a:rPr>
              <a:t>Ravana</a:t>
            </a:r>
            <a:r>
              <a:rPr lang="en-US" sz="2800" b="1" dirty="0">
                <a:solidFill>
                  <a:srgbClr val="FFFF00"/>
                </a:solidFill>
              </a:rPr>
              <a:t> could not be killed </a:t>
            </a:r>
            <a:r>
              <a:rPr lang="en-US" sz="2800" b="1" dirty="0">
                <a:solidFill>
                  <a:schemeClr val="bg1"/>
                </a:solidFill>
              </a:rPr>
              <a:t>Slain heads came back..</a:t>
            </a:r>
          </a:p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</a:rPr>
              <a:t>Slain hands, all came back…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5295900"/>
            <a:ext cx="2133600" cy="303213"/>
          </a:xfrm>
        </p:spPr>
        <p:txBody>
          <a:bodyPr/>
          <a:lstStyle/>
          <a:p>
            <a:pPr>
              <a:defRPr/>
            </a:pPr>
            <a:fld id="{DF5BDA11-B343-4E1E-BDA1-BCD957A9D779}" type="slidenum">
              <a:rPr lang="en-US" sz="2000" b="1" smtClean="0">
                <a:solidFill>
                  <a:srgbClr val="FF0000"/>
                </a:solidFill>
              </a:rPr>
              <a:pPr>
                <a:defRPr/>
              </a:pPr>
              <a:t>72</a:t>
            </a:fld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bg1"/>
                </a:solidFill>
              </a:rPr>
              <a:t>Ravana’s</a:t>
            </a:r>
            <a:r>
              <a:rPr lang="en-US" sz="2000" b="1" dirty="0">
                <a:solidFill>
                  <a:schemeClr val="bg1"/>
                </a:solidFill>
              </a:rPr>
              <a:t> chariot was destroyed. But he fought from the sky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Could not be killed. </a:t>
            </a:r>
            <a:r>
              <a:rPr lang="en-US" sz="2000" b="1" dirty="0" err="1">
                <a:solidFill>
                  <a:schemeClr val="bg1"/>
                </a:solidFill>
              </a:rPr>
              <a:t>Vibhesana</a:t>
            </a:r>
            <a:r>
              <a:rPr lang="en-US" sz="2000" b="1" dirty="0">
                <a:solidFill>
                  <a:schemeClr val="bg1"/>
                </a:solidFill>
              </a:rPr>
              <a:t> told about </a:t>
            </a:r>
            <a:r>
              <a:rPr lang="en-US" sz="2000" b="1" dirty="0" err="1">
                <a:solidFill>
                  <a:schemeClr val="bg1"/>
                </a:solidFill>
              </a:rPr>
              <a:t>Ravana’s</a:t>
            </a:r>
            <a:r>
              <a:rPr lang="en-US" sz="2000" b="1" dirty="0">
                <a:solidFill>
                  <a:schemeClr val="bg1"/>
                </a:solidFill>
              </a:rPr>
              <a:t> weak point..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Rama hits </a:t>
            </a:r>
            <a:r>
              <a:rPr lang="en-US" sz="2000" b="1" dirty="0" err="1">
                <a:solidFill>
                  <a:schemeClr val="bg1"/>
                </a:solidFill>
              </a:rPr>
              <a:t>Ravana’s</a:t>
            </a:r>
            <a:r>
              <a:rPr lang="en-US" sz="2000" b="1" dirty="0">
                <a:solidFill>
                  <a:schemeClr val="bg1"/>
                </a:solidFill>
              </a:rPr>
              <a:t> navel with arrow!  </a:t>
            </a:r>
            <a:r>
              <a:rPr lang="en-US" sz="2000" b="1" dirty="0" err="1">
                <a:solidFill>
                  <a:schemeClr val="bg1"/>
                </a:solidFill>
              </a:rPr>
              <a:t>Ravana</a:t>
            </a:r>
            <a:r>
              <a:rPr lang="en-US" sz="2000" b="1" dirty="0">
                <a:solidFill>
                  <a:schemeClr val="bg1"/>
                </a:solidFill>
              </a:rPr>
              <a:t> 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ABA94-ACE6-4ED6-BF6A-9CD58824B087}" type="slidenum">
              <a:rPr lang="en-US" sz="2000" b="1" smtClean="0">
                <a:solidFill>
                  <a:schemeClr val="bg1"/>
                </a:solidFill>
              </a:rPr>
              <a:pPr>
                <a:defRPr/>
              </a:pPr>
              <a:t>73</a:t>
            </a:fld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66565" name="Picture 6" descr="http://files.krishna.com/en/images/Rama-article.jpg"/>
          <p:cNvPicPr>
            <a:picLocks noChangeAspect="1" noChangeArrowheads="1"/>
          </p:cNvPicPr>
          <p:nvPr/>
        </p:nvPicPr>
        <p:blipFill>
          <a:blip r:embed="rId2" cstate="print"/>
          <a:srcRect b="5455"/>
          <a:stretch>
            <a:fillRect/>
          </a:stretch>
        </p:blipFill>
        <p:spPr bwMode="auto">
          <a:xfrm>
            <a:off x="2971800" y="1104900"/>
            <a:ext cx="61722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8" descr="http://www.gauranitai.nl/wp-content/uploads/2012/03/rama-vijaya-2-23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988" y="1104900"/>
            <a:ext cx="29797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6781800" y="5288885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73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14478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86081A2-D8B1-4B1A-8BFE-44A74B7D2BCC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74</a:t>
            </a:fld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381000" y="511175"/>
            <a:ext cx="7543800" cy="5049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[Sri Rāma chandra Raghu Rāma chandra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       Raghu Rāma chandra Bhagavan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Sri Dhanya Dhanya Sitāpi Rāma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       Sudhir Ātma Rupa Rāmā]	   (2)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>
                <a:solidFill>
                  <a:srgbClr val="0000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[Jānaki Ramana Rāghavā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 Vimala Veerya Surya Kula Jātā]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[Sri Rāma Rāma Raghu Veera Rāma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 Karunārthra Netra Rāma]           </a:t>
            </a:r>
            <a:r>
              <a:rPr lang="en-US" sz="2000" i="1">
                <a:solidFill>
                  <a:srgbClr val="FF0000"/>
                </a:solidFill>
              </a:rPr>
              <a:t>(No chorus)</a:t>
            </a:r>
            <a:r>
              <a:rPr lang="en-US" sz="1100">
                <a:solidFill>
                  <a:srgbClr val="FFFF00"/>
                </a:solidFill>
              </a:rPr>
              <a:t>		</a:t>
            </a:r>
            <a:r>
              <a:rPr lang="en-US" sz="1600">
                <a:solidFill>
                  <a:srgbClr val="FFFF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66CC"/>
                </a:solidFill>
              </a:rPr>
              <a:t>(All): </a:t>
            </a:r>
            <a:r>
              <a:rPr lang="en-US" sz="2400">
                <a:solidFill>
                  <a:srgbClr val="FFFFFF"/>
                </a:solidFill>
              </a:rPr>
              <a:t>Sri Rāma Rāma Jaya Rāma Rāma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        Jaya Rāma Rāma, Jaya Rāmā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  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        </a:t>
            </a:r>
            <a:r>
              <a:rPr lang="en-US" sz="2400">
                <a:solidFill>
                  <a:srgbClr val="FFFF00"/>
                </a:solidFill>
              </a:rPr>
              <a:t>[Sri Rama chandra …(full para)..]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0" y="0"/>
            <a:ext cx="141126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C-12.1</a:t>
            </a:r>
            <a:endParaRPr lang="en-US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4050" y="0"/>
            <a:ext cx="2139950" cy="2498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C-12-Sri Ramachandra - Bas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889500"/>
            <a:ext cx="5334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TextBox 6"/>
          <p:cNvSpPr txBox="1">
            <a:spLocks noChangeArrowheads="1"/>
          </p:cNvSpPr>
          <p:nvPr/>
        </p:nvSpPr>
        <p:spPr bwMode="auto">
          <a:xfrm>
            <a:off x="6704013" y="2552700"/>
            <a:ext cx="15744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66CC"/>
                </a:solidFill>
              </a:rPr>
              <a:t>Bhajan </a:t>
            </a:r>
          </a:p>
          <a:p>
            <a:r>
              <a:rPr lang="en-US" sz="3200" dirty="0">
                <a:solidFill>
                  <a:srgbClr val="FF66CC"/>
                </a:solidFill>
              </a:rPr>
              <a:t>By</a:t>
            </a:r>
          </a:p>
          <a:p>
            <a:r>
              <a:rPr lang="en-US" sz="3200" dirty="0" smtClean="0">
                <a:solidFill>
                  <a:srgbClr val="FF66CC"/>
                </a:solidFill>
              </a:rPr>
              <a:t>TBD</a:t>
            </a:r>
            <a:endParaRPr lang="en-US" sz="3200" dirty="0">
              <a:solidFill>
                <a:srgbClr val="FF66CC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par>
              <p:cTn id="3" fill="hold" nodeType="interactiveSeq">
                <p:stCondLst>
                  <p:cond delay="0"/>
                </p:stCondLst>
              </p:cTn>
            </p:par>
            <p:par>
              <p:cTn id="4" fill="hold" nodeType="interactiveSeq">
                <p:stCondLst>
                  <p:cond delay="0"/>
                </p:stCondLst>
              </p:cTn>
            </p:par>
            <p:seq concurrent="1" nextAc="seek">
              <p:cTn id="5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numSld="2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5D3AE5E2-5633-49E3-BA15-2C362ABEBABC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75</a:t>
            </a:fld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457200" y="361950"/>
            <a:ext cx="8382000" cy="4911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[Moutikā Harana Bhusita Bhuvana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 SoundaryĀtma Jaya Rāmā]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900">
                <a:solidFill>
                  <a:srgbClr val="000000"/>
                </a:solidFill>
              </a:rPr>
              <a:t> 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[Ānanda Rupa Nikam Ānta Sāra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 Nikil Ātma Rupa Rāmā]        </a:t>
            </a:r>
            <a:r>
              <a:rPr lang="en-US" sz="2000" i="1">
                <a:solidFill>
                  <a:srgbClr val="FF0000"/>
                </a:solidFill>
              </a:rPr>
              <a:t>(No chorus)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200" b="1">
              <a:solidFill>
                <a:srgbClr val="FF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66CC"/>
                </a:solidFill>
              </a:rPr>
              <a:t>(All): </a:t>
            </a:r>
            <a:r>
              <a:rPr lang="en-US" sz="2400">
                <a:solidFill>
                  <a:srgbClr val="FFFFFF"/>
                </a:solidFill>
              </a:rPr>
              <a:t>Sri Rāma Rāma Jaya Rāma Rāma 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FF"/>
                </a:solidFill>
              </a:rPr>
              <a:t>        Jaya Rāma Rāma, Jaya Rāmā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>
                <a:solidFill>
                  <a:srgbClr val="FFFF00"/>
                </a:solidFill>
              </a:rPr>
              <a:t>   [Sri Rama chandra …(full para)..]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b="1">
              <a:solidFill>
                <a:srgbClr val="FFFFFF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>
              <a:solidFill>
                <a:srgbClr val="FFFF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00"/>
                </a:solidFill>
              </a:rPr>
              <a:t>Sri Rāma chandra Raghu Rāma chandra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00"/>
                </a:solidFill>
              </a:rPr>
              <a:t>       Raghu Rāma chandra Bhagavan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00"/>
                </a:solidFill>
              </a:rPr>
              <a:t>Sri Dhanya Dhanya Sitāpi Rāma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00"/>
                </a:solidFill>
              </a:rPr>
              <a:t>       Sudhir Ātma Rupa Rāmā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FF00"/>
                </a:solidFill>
              </a:rPr>
              <a:t>       Sudhir Ātma Rupa Rāmā…. </a:t>
            </a:r>
            <a:r>
              <a:rPr lang="en-US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0" y="0"/>
            <a:ext cx="1411262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C-12.2</a:t>
            </a:r>
            <a:endParaRPr lang="en-US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charset="0"/>
            </a:endParaRPr>
          </a:p>
        </p:txBody>
      </p:sp>
      <p:sp>
        <p:nvSpPr>
          <p:cNvPr id="68613" name="Rectangle 4"/>
          <p:cNvSpPr>
            <a:spLocks noChangeArrowheads="1"/>
          </p:cNvSpPr>
          <p:nvPr/>
        </p:nvSpPr>
        <p:spPr bwMode="auto">
          <a:xfrm>
            <a:off x="149225" y="-120650"/>
            <a:ext cx="304800" cy="25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686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0"/>
            <a:ext cx="2143125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6"/>
          <p:cNvSpPr txBox="1">
            <a:spLocks noChangeArrowheads="1"/>
          </p:cNvSpPr>
          <p:nvPr/>
        </p:nvSpPr>
        <p:spPr bwMode="auto">
          <a:xfrm>
            <a:off x="6096000" y="190500"/>
            <a:ext cx="28162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Sita Devi undergoing Agni Pariksha (fire test)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FDE611-170A-4787-8A96-6EDDC524C9AD}" type="slidenum">
              <a:rPr lang="en-US" sz="2800" b="1" smtClean="0">
                <a:solidFill>
                  <a:schemeClr val="bg1"/>
                </a:solidFill>
              </a:rPr>
              <a:pPr>
                <a:defRPr/>
              </a:pPr>
              <a:t>76</a:t>
            </a:fld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69636" name="Picture 10" descr="http://cms.boloji.com/articlephotos/Introduction%20to%20Ramayana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113"/>
            <a:ext cx="6096000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AutoShape 12" descr="data:image/jpeg;base64,/9j/4AAQSkZJRgABAQAAAQABAAD/2wCEAAkGBxQTEhUUExQVFhUXFxwWFRgYFxQWFxUYFxwXFxQXFBQYHCggGBwlHRQUITEhJSkrLi4uFx8zODMsNygtLisBCgoKDg0OGxAQGywkICYtLC8sLCwsLCwsLCwsLCwsLCwsLCwsLCwsLCwsLCwsLCwsLCwsLCwsLCwsLCwsLCwsLP/AABEIAREAuQMBEQACEQEDEQH/xAAcAAABBQEBAQAAAAAAAAAAAAAEAAECAwUGBwj/xABBEAABAwEEBggEBQQABQUAAAABAAIRAwQSITEFQVFhcYEGEyIykaGxwUJS0fAHFCOC4WJykvEzQ2OywhUkNFOi/8QAGgEAAgMBAQAAAAAAAAAAAAAAAgMAAQQFBv/EADYRAAICAQIEBAUDAwMFAQAAAAABAhEDEiEEMUFREyJhcQUjMoGRFLHBQqHRUuHwFTNikvEG/9oADAMBAAIRAxEAPwDw4qEGUIJQglCCUIJQglCCUIJQglCCUIOoWh1RY6hYjKhGmKFCaXQysEZQglRBFWQShQgoWgmzZhLnyGJm11h2lY6Ds5tdAziUIJQglCCUIJQg6hBKEEoQShBQoShwFVhJEgFAqocBUElRJ/FUgpb9SslEKtoZQEZWUPCoKhirKEoUOFRaCLMMQgnyDTo2LqyWF5exzxW8UxlCh1CChQuhlCiSoLoJQgioRiUIJQg4UCHAVF0PdUL0iIUI0RJVgN9BgoUh1C2MQoU0IKFCJVkbEqIO0KFpBVlHaCVPkGbaxDNKOZK6ZnYwUIh1RBBWQQCoiQ8KBUIBQiQ8KghQoVR1fQfoPU0j1pY9tNtOJLgTLjkAAsXGcauHpVb/AIH4sSkrYL0h6HWmxuiqyW6ntxaeergVOH+IYc/0vfs+Yb4aS3W6MalRJ1FanJFQxvlR0OjehteozrH3KFIf8ysbgxy1SBiMTgsOT4jhjPw4+aXZbjv07W8tkdFR/COs5t51amPlum+HDaCIWTP8ajif02MfDYXWmT/AJaPwtrAdmswnYQ4eeKCH/wCgxPnFgS4HszC0h0GtdIEljSBmQ4e8Ldi+LcNkdJ/2A/6flb8tM56rRc0w4EcV0VJS5GXLhyYnU00QlWLsZQEShBKFk2hUwlsF2QdoJU+QSN26N6xWaDlCumY3zEFCUIhQjQgoRElQQlCCUIOAoEkzsdH/AIdWt76IqM6tlUSH4Ou5GHNBwMHJc3N8Twwi3F21tRrxcO5Pc9X6GdGho1j2uffDzLiBGoAYeK85xnHLPkUmtkma4401UTRtekGuF0svjI3tY3hc/e7uv3NMMDW90c3aNDWelftDLMC5ov3Wk4xi6404AxMb1tx8VmytYZ5KT2svJHQm1uzuLNYqFWgypRN+nUaHNdnIO36I+J4Hw91/uc+HFSk7YFZbEKBaGC7TeS1zB3W1AC68wfCCGukDCbpwMymd5cDlPmuvUN/XsVVmLmRZtRyPTbTtGjSuvJdtY34iQbgJ1CRJ4LtfC+DyZMmpKvX9yv1H6eLydeh4vWt73EknlAjhC9lHFCK2OPl+IZ8ruUvt0KRjxR8jI3bsiQoUOAoWJQhYxCwkGWIdocUnJyCVG996lhsdqOSIXWM7QyhQ7lRcuYwCspIdUEKFCUbvQrQ7bXbKNF5hjib0YGAJgHksvGZnhwuS5/5H4YKUtz3at0EsIDQ2z023cjdE4bdq8xn4niIf1s245JdEbLsGtA+HKfBcmc+iGRW7sDq0nOzMoLY+MorkMLDvUsvxSJspGSGy/ET5lGimuszyaP8AwnmalA4NDj3qlA/A45lndduMz1sXHucdGXn0f8P/ACY8vC09UDdiWt/uLvIgeqzOXynHuwX9RzXTTSX5WzOeMTk3VjtQcBwvjZlHoaPEpNs8AtmmX1Gva6CHva8kzILbwEHUO0fAL3uPBGFNdDkZeJlOLi+5mJ5mEoQtm9jrGe9DyCTE0KBIchQhJgVMiDbIMQkz5BUbt0rFYeo5J4XUQEkJQoiVZTHCog6gY6ougrRWkH2esytT7zHXhv2g8RIS82GObG8cuTLhJwkmj6T6NdIqdts7arDjGI1g62neF47i4SxN4snNcn3Xc3qn5o8g9zFzGhiYgxQuyQChQlRZTVs0qg45KCLOCAAUcG+oudN2jxv8bdN3qjLM04NF5/E5D72r0/wDh6Usz9kY+LnUVBHl7xkvRIwEVZQ5ChCdMZbDgqZCwBCMHhUFzHaFGVSDbPmEifIJI2byy0Hscq5dJASGVk6DFQFiChEWIRvNDQrKoeFCUdJ0E6Smw2gOJPUv7NZo2antHzNz3iRrWLjuDjxWPS+fRjMc3B2fQ9FwIBBBa4AtcMnA4ggrw+TFKEtMjcmmrQ5SWwhSpuQeFe5CbUSBZzXSzppQsbYvXqhya2CeexdHg+AyZ3ty7i5zUFbPnfSdrdVqvqPMue4uPMr22KCxwUY9Dlzk5O2DzhCMEgrKJHJQhfRbLHbiD44IJOpIvoIqDF2HCosm3NCygygEmYSNWSs4exzDl0UUxjkoU+Q0KyqE0KFJBF3spd7mivKQhWC10HDVLKoRChKPdfwYtxq6PdScZNGqWN2hjgHt8CXjkF5v4xiXiX3Q7DKkde591113I6j/ACvOSi09zclatBACoWPCm5QNaerJuufnPZBzjOQE5PTvQSUuaRzemvw8sNoaR1b6TyCetY5xcDhF9riQ77yXX4X4vkx0pboz5MWqzxfT/RypZKj6VXEscWOImCALzHjcQQV6bHnWT6TDLG1uc64QtQkQUIJQgVYGySNWHqlZC0J2Z4qdBiokQoWPTaqbJQbZxiEiTLo2urCy2P0xOTeM100A+pBytASHAUIkJqhIl7DqQMcn0GuqWShAwoDfclCoh7F+AoPVWrZfZ/2u/hcX4tFuUfZjIUkelV6IdgV5qatmmM3HdAosrm910jel6X0G+LGXNEg0iJN7aB7bVSSWwLafIeqGg3ur7WUw2YOeKY5aVTKjb2sx9LdMrLZZFZ7r4xFNoBJ2DBbeE4SWbzKLa/CAyLT1R470w0sbZWdUIjrHXg3Y1ojxgL0nDQeNW+ZlzPy6UcVWzPFdSPIxsVFsuA3qSewI1VkEjYrTtWWEWMdklLyc0RdiRaqsd0JXFVlMnSYhky0G2ZmI4pM3sGjfw2rJuaLZxVcYniurHkIyJ7lSMWSZmqZceZa9qFMY9h6SqRcQhrCgsZQ7qepUpEkugnM1KJgtUet/gHbGgWqie8S2oN7YLTHAx4hYOPjaUvsCenPwXlZqjVHcoa8uMNy1n2CSrlsg2lFWy9rAEaSQtybM/TVsuU3EYkBGkpNIbig2zwLTtZ1Su6rUacTrzj7hes4aMYYlCLM+aMtblJbAlSpBqEjEU7o3Xk2MeSXcyz3bs5yocV0FyEMN0HZ79ZmEgEuPACSUriJacbJFWwOs6XE702KpFMIs+UbSlz7hQVsJexLTHMZrVLKLKbULZEtwyzMxASpMNbs3Lg3rLqY3zHG1BM8V1EDJWDEJgityQapYSQnKkRl9FuKGTGQ5htAY4hIl6D4c9wunQBnDFKcmh0YppgYEEppmZvdAtK/lbfRqOMMJuVD/AEPwJO4G6f2pPEw8TE4rmRLej6B0lODW5uK8bxNqWnuaMFc30LWsDGwETShGgG3OVkMSlW2Fsga02Rju8JJ2k+ivaO4yGSa5HN9JOilN9J11oDowga9Uha8HFTxTTb2GeJ4icWeL6Us72VXMqNukiDs3Ebl6vDOMoKUXZy8sWpbnPVKcGFvT2MzRp6GeWMrO13C0bROZHILPnWpxXqSDqzJhaSqD7E2SNwnzSMjpDMUbYYaSTY2hCkpqJVllOnghciKIbZqeISpPYZGKs2+qKzWhlepwjnZrsJchTByEYpqxwoRE0IWwTQbiAlye1jIq+Qa1mKS3sOS3CKT4cQlyW1j4TqVMuNG85uGf3ig1UmTSnJEKthN7EYH0yVrKtIMsMtVnvXQ21uq2Szuf3wy6SddwlodzABXmeO0/qdgJR02jVrulwHNYZu2XBUrHLScsFT9CWlzJU7LGJxRQxpbsqWW9kRtFIOEa1c6ZcJNHmHT3o3f7QHbb3T5wV1fhvF+HLQ+Q/PiWWGpczyavQmoJ1nHViMF6mMvIcaSCqbBfqtPy+Y+yltvTFlJGPTZK1t0AE6Lr3ajZyPZPA/YSs0Lg6G4ZKM03yOhtlkunzXPhks3ZsWndFF3FMsSy5lGUDkWo2GUWQ8bEtvYLTT2NK5uPiEkPc86ecSu6lsYm3bFROKqRcN2PGKhCRwVF3QVSOKXIcnXI0LO2SOCzzdIfjVvcsNLGfsIdWwbi7sKa+MdfklNWMT3sJquDgMdWrVtSo2hs2me+WKzNptaxgAa0Bo4BeWk25tvmZJSslSxcSkt9QpbKg6z0JzTcOKWR+hmnOgn8sF0v0UK2E+IwO0UYK52SGmVD8c7Rm6TsbXtMhBqp2jThm06PD+nGhOorioB2Xuk7iIveOa9V8O4rxsWnqjNxWDS9SOV0gbtVx2z5j+V1Me8EYpRpgNlb2gOSdN7MHYqLIkbMEd2Q6rQtp66ldIl7BHEaiuVxEPDnqXJnT4bJ4sNL5om+l5KlIGcehfSGAQPmSPoF2RnaCCT2CS3NG5xS7IeXuzXf6GB8x2qMuOxNxxVLkFtZc6mECkw9IXRp4pMpbDoq2FNMcwlPcZumW0HZlDJdBkHtbDKYBlJdocqdj1nYA8FIrcCUnsz3rRpLqFI63U2E8S0SvJ8RtllXcV13NSzUUGLE5v0E5JhbTAW6EtOyM73JCqj/AFD5FaSqsZWPPLU0w4KgWo3BJHp7nGdNNCCvQe2O0O03iAtXA8Q8OVPpyZsdZIaWeGaUpGGuPDwXs8MlyOPKLTMwGMVpFNdwq30sQ8ZOGPHWl45bUygno3a+qtDHaibruDsPolcXj8TE0aOGnoyJnVV6ILnRlqXLhJ0rOlmS1DNs2AAzV69xSVIJ0eztAbP5VZHsWgy8EFA0zyl69EjnS7jNUZIsmxUw4qwimMkDHLc17PSl3FY5ypGuEdxqjIPNWnaBkqY1mkl25SfJFQu2adFmtZpPoaYhTLMXXGjNzgBzKXqq2R7n0DQoQABkB6YBeY0a3ZklIPZTgLdHFpjSMzlbHupekqyAGKTGL1BN7EXDBLmnVFooASVzoa3QDaqeKtqmacctjwzpzorqrQ9kdkuc5uwXocAPFes+H5/Exp9TNxMK3OIrU7pIXYi7VmJqi+i6aRGwoJKp2CwdpjkZ8EbIj0Kxi8AdoXCn5W0dlvVFMOFHXsdHmErVvQrmiuzMu1DPkjk7iRJ1ZddP2AqtA0eT1hivRxexhyLci0K2VFbl9BmaCTHQWwSAlDTZsowaseTqbYckPXpdo7ipGWwuS3KbBTku4e6PK9kBjW7N+w2QuDMOKwZMiTY9bI6voLoI1rSKh7lEyd7vhHvyWTicrUNK6gTnpR63RprJjhRglIvTm96FiIQuOxCAbis8YvVYV7DPGCVmjSLTBBmsi7j+gLaMSUTd7jobI82/FOwyGVAJEQeX+wuz8Jy03EvMrxnlekLPebfGYIaeB7p8iF6THOnpOYwWzjFw3eJGxMnyTAkUnCURaR6X0bpTZwT8oE6sSAuBxTrK6OpjlcEa7aYkjfJ5Qsup8wgC1NAeSJnV5n2T4N1QNE+uPzFXSKPH6hxXplyOdN7iZrUZcOoXZUqZpxrYJpjAcUpvcZFbG1YW4N4rHlfM1wWxbbCJfO4+aDHyRJVuZ+i6ovHhC0Z47Iz4nbZ2OhDeIa3F2QA2nILkZ9t2aa3PYujeihZ6LWDPvOO1xz+nJYE3OWpmHPk1M2gFo5GUSFdiDlFKkiESUhySLIvKRmlFxcepaA35rEjQuQNWGaKPIbFnJ9P6F6yu2tkjkCt/w+VZUMlvBnjbaU2eqYxlpB5kQPFepusiRzKdGaGT2toPJPuthcwZ7DJGyfJMT2KPUujdCLLSBkTc83fwvOcVL5svudPHyQcaf6ztiQpeRDegNaaUPBjM+xTYS2KRZ4KWXSPFXHFerRx5PclTOaph4+poWBkgjcs+V0zdgh5QiyZRrmUE+Y2FcjZsjcBxWLIzRAp0s4tJ4D0R4KaQnO2mwTRdODITcz6CsMa3PV/wr0OXuNZw7IwbvO5cLjpKUljX3G5cmmHueqsas8I3I5zZanyBEFUSEXJU2Wim0VoWbPk0qkMhCyDCsQTKqmatBx5EHNTIoJMwulFGaDwYxaRwwWjh9ppjou4tHg1LCjUbON4RyJXrH9aZzvQzqVTsHknteYWPYLNfD85waOLzA91c5aSkrZ7FQo3GsbhDbg3QMF5SctTb72dWK2RBtE3nFTVSSDKdJMnqt5nwBTMT5kB725OolHib16tHFlzJU1GFjNCy4Cdyzz5nSw8rNHqrpGrAT4LPq1Ie41I3rPQvFjRrI8wT7LBKelNs0JLYB043tP4wn8M9kZ+I6j6C0e6q+nSYJc9wA4azyEqcRlUU5PoLxppbn0foXR7LPTZSYIDRHE6yvOY8l5blzZkyzc3ZorYqXISIqpOqIImFU56IyZCipUhsrBPJWJPuMjG5UAgkmSstt7s00kqQWMApyEc2UPUQxCATY7FnP9LwTZqgGcR44e608O/mIauTPn+2MLHVGnUSvWwdpM50tjOGSeB1NnofQvWqnOQN48Rl5kLNxsqwsbhVyPWn05GO4rzGo6MeY9nZDSd6Cb8wZmaVxdSGyTuWjDybIkKPuEwqjwx+a9ejiz5kqSph4+ZqWel2WxmTCzSluzp4oeWNB1rf2juGHIJONeUdml5mdP0Sbhfd8LBH90wFy+Pe+ldzVgjcUZ1vbfc8xm4/X2WjF5IpehnyLVZ6H+D/AEfwNqqDa2lw+J3tyXN+I8QnPwl03fuZcstMNP8Ayj05p7QXJxu8yMzXlLwVujktuxbRGqcuJS+KyfS13ZcVzI1HpHE5ua9EXFANV84LHKeqCRpjGtxXgICJOoolN7hDzgFTYpcwau7tMCuLtodBeVsseU910ARgdK2F1mrAYG5hx1J3DtLImxr2ieCaeZDiCZJxJ5L1vDu0YJquZkTmtIHM7b8PtFyTV/a3fhJ9AFyfiWeloNHDx3s9BYJ8APJcJvY3pEAMCN8KXe5exl28/qCdWC0Y/pC6EoHzeqK2CeG1RiV7GPI42RPUyVMKmHjRs2BvYadhlY8r8zR1sH0plkFxEZx7obSW5JJuR3uh7Ldsgdre4SNwIXB4jJq4jT2R0cC2G0XoUvqXDreGk7iJd6q83E6YWuxlivqbPX7CxtOm1jBDWtgDZGC8+8jnNs58427YbTwI4I8MtORNiZboiK+DkPjNWwnDkT60HLamTyqUNu4OhrmVVamMLNlnqYcY7WCWp10DiFUXcKH41qf2HqN7TTsQ6rKi/KwqVerzCaKKjZfOwK8c+oyLqNFtfKdyfjldgQ50ZHSBsWWs7YwkasssVpw34kfcKbvY+ftPOvVCf6V6/h9o0ZchjAYeK1Cdj2johZLlls4/pc7/ACJI+968nx2XVlkdLDjqCC6D4qEHWJ9vdZpbws2yh5bHqnGN8qR5ANbGZpHvgrRi5ErYr6/cPBMK0njNtpw6F63G7icziYVkoJ0RZDUdABO1Lz5FBWN4XHrs0tHNGLdclvss+ZvmbsFVQTZ7I5lRt4GcThxSp5Iyg6DUGpKztmn9ANByn0mPJcR/91s6eBbnTaCa0XXj44PCYAXO4iUrcexnnicVJHU2at8J1jwWBSpnOyQ6ovoW6+RvbI/bg9vEH1RT5v0FSwuCfv8A/PyQD8HTqJWWXMPTuhtH1pHMo5vSi88KZeH9pBewqvKV2h164NpnwRR2QcFp1PsRc79Ujh7q3yLS+WmEWo9jihW7FY15h7KJbO1CnTomTaVE6xwhOhL9wI87BdMUb9nqsGZY4eRW3hJ3k/Ba52eFWqwjrWSDdcyqcYBgNdEjViF6qGTyOudoTOKOZFm7LDtJ9QFvc92JUbZ7hY6XV0qLdQptHgIXjsstcpP1O7ix+QBEde46mN8yj38JLuxztY67sos9pvuJ1AwEUo6EXlxaYpFeljBG4Y+oRYeohLYBvp9BUeZW+yEuEbMeRhelxZPKZOKwXkVGz0FokVnNIxiRPFYvick8aaC4NOKkmW9H9HOr2nAAAFzjyOCHi88cOH8IPHHz6jc0ey/aC4jAF1PDcQAfNYcr0YaXozQzoaVjFzDUGk79R8iVznlev8mzA6ZLQFWKYBPceWH9pwVcVHz33SZq4iG79VZ1VGvL8Nh+/VcqUaicmcKiUGsadpA+EvDhu60EHzDvJOpTxX1r9hmhZOHb601/6/7GlWqYu4rHFXRkhHkQ0dVxbvBRZY7MLPDZ/YJbVkk7HJdVQlx2+xCy1/1GA7/Q/RHKPlYWSHy5MkHf+4M64PkpOWqFlV8hUT0w6WOaMw31P8KsO0rYPCqpKT7hejnzTZwSMm0/uIzKpsucztBGn1AT2Kaz8xvHmnYrctg4x2PJun9EstTZHZuvywweXAx/mPBep+HyUsT91/YXNWc07Rpizs13nTH92a3eN9cvb9gYw8yPUnxA2NEHgMV5lbs72NVGjBY8uFUjDHHmtUlpcUaJY0nEno+hcYOJKHLLXIVknrmVaVgwdphFgsSockD/APp42uTPGfZB6DidN2Z1JxlsXstmcYHkV3OHnGcfYHiO8Te6P2KavWjC6xrHA65kz4wufxeWseh9W2U4KMmbHR7R4pvqRmSeQzWPi87yRiAlSLbDYBQDb2JcSTuBIPsEOXM8t10CgtbNGyNikTw9VlyO8hrgvOkZvRztNqn/AKxI3rVxnlcfY38U6a9jqdHHHHPIrlZjlZ6rYDtVUurgt+ZlIcWm84+cJ+OKjhp9m/yOxxUcNPs3+dkbGkW3Rnt8Vhwu2YcD1MppuDQw7D6/7TGm7QyUXLUu5fRrYneZ88EuUeQuUNkTtTf021GZsd2d4M4K4PzOL6gY38xwlya3ItripdqjuubHAiI81HBwuD7luDx3jfNMutNQdZjkYCCK8uwEI/L2LbBXuvFP+nDhqjkEGWFrUBmhqhr9TSNWHAbUpfSZNO1lLRL3bMPJNxPkG3UEeefiWJrUxEy3PZ2sV6P4a/K2MjG4GA4xUo/3f9zvoVr5wl7fwLivOdlpLCmdrjA9/QrjcPvP2O5i3l7GK43abiNZk+QWx+aaTNTVsKquwbGv/aSlu7Ofji3NglpplzmgcfASU2DUUx06jIP/ACQ+ZK1sVrZzXSezgMZOoMu//sEDkAeQXR4Odt16/wABc5/cM0HDaJjMvDZ2wLx9QEjit8n2srLFrIbVBkOa7bgfZYZO4tC2tgfS9YCSOA++CZw8eho4XHvuQtVcssrR8Ra0+X8ooQUuIfY2cPDVmb6D6Eshp0WA4OPbO69jCriciyZHXLkXnmpzdewZa7aWN7PfeYYPfkk48Sk9+S5iceJSlvyXMsEUOoLsnVHEuz+EC8eclV/3tajzSX7gb53kUeaS2+5r6UMsABzOfHWsWBVJtmLh9ptsDs5vFrZzcJ5ZlOktNs0T8qciyyPvCo4ZX7o4AKsi06U+wGROOlPtZbpK23GNjC6R4xr5ShwY9U9wMGHxJu+otAdwtwLYBB8ipxf1X1Jxn1qXUutgILSdoM7p+iXiaadC8VSTSKatQtq03TgRHlP1RqKlCSDhFSxyiblWp3XLHXQ50Y80Tp1RLjxVw23BlHZI876eVCbTT2Cn5lxH0Xofhi+Q36mjGknRzTKk16YOQcD4GfZdFr5UmuwKx/NSO3tDr1Nj9V53kD9VxILTJr2Ov9M3H2MSz9qk9usY8jgT4+q2T8s0zTN00S60l7AdhnyAVUtLZnhFJtoKmXOgS5rYgZw6MeUR+5Al5bff9hM319f2NT8s77lJsR4hxHSi1k1Q091t1w4OaB7FdbgsaWO1zd/ubcGNMtsVraGMb/WTOqHAAT/iQgy425N+g3LhbbfodPZHyzxC5WRVMxJbmHpa09oM5nngt3Dw2cjocPDmwzSFIugTk1uG50/RKxSS39xvDSUb+5qOIDTOQHosu7ZmVt7Gbo9/WOdUcf6WDYNZ4lacq0RUI+7NGZaEoL3Z0dps35izuZhfADm7nMmW8wudjn4OVPp/DOXDJ+nzKfTr7My9HvcaEHOm4t8MQOUhacySy33RszRis9rk1YXoUkku2Nd4/ZSeJ2VeqFcXSSj6onoYTfE9108Z/wBFVxGyT7oHi9tL7oq6QC8xxHwku44AfVFwnlkl3D4LyzSfXYt6MOP5ck/KY8SfdDxteMkL+IJeOku4VpipNMPnMDxwKVw6qekTwsayaTN0g8nqxON0GN+/xWrDFLV7mvDFLU66s3LBULqWOY/hYcqUZ7HOzRUcuxZYKpvkbfp/CqUdgc0Fos4/8R6IZ1Rbm57i7kBHquz8Ik5ak+iEW20zkKGNRp2ELrS2g0asEbzJnbVHxYmP/wCrHGRC40VeZx9Dd9XEyj6GDoitFUbC4sPBw+/Bbc8fI/a/wbcsPlv8htsYW1m7LpHPCfZIxtPEzLjdwZbo4E1X1BkCGngez9VWTaCiIy1pUWav58/KkaPUV4ce5xHSEh1Nj9eA8L2Hl6rr8LtJxOjhVZGjOoPloHP0n0T5Kmazr+j1f9GScpz1alx+Lh8ykcueNqdGZpVl6tTAzddHmfqtWB1jb9zZiemDZsMqA2ioOAHBoWNprCgYX4SZZpepFF0bI8UPDq8isLh18xWQsjcWN3AK8j5srI92zc0PXmpVIJgVWx7rFxEahG+xh4qHy4X2Y1qpXKtZoi7Uc1w3ECHeykJ68cW+atF4pascJPnFNf4KrHUbTbVjNoMDaNfsjyRc3G+ozLGU5RvkynR5NKqWbbpPFzZPnPijzJZIKXv+4ef5uNS9/wCzI6SfJcwfF2DumD7K8KpKT6bhYIpJSfTc06Lgyi0asjvGZ9FlacsrZjmnPK2AaQrXrPQYM+9yyC0Yoac05GnBDTnnJ+xAV2/mBjIHZH7W4+/gi0vwf+dy3CXgf3/ua9nfDJyETv2H2WKa81GHIrlRbo18kE4Yj+FWRVsDnVKjivxWtLuupMGV28eJw9Au38EgvDlJ9zG4vQq7mHYbO6pULWZlpu8gTHkVvnKMYXI6GKoZNT5G9aasWKzN3lx4knNc+KviJs3443nmyrR9mjjeY4eKLLO/wx85bfk3H0g4vGtl14/deB9AsSk4xT72jm24/cA0M2Q/aHzylPzunH2GZVv9jV61v3CGjHpZxnSizd67i0EDnHuujwU+WrmdHh58rMjRFE1HhjczlvOxa88lCOpmuclGDkzQs1RzA+mcDexHt5BZpxUmpg0pSUkaNkdetTCcmNv82tJ9QkTWnA13df3F5VpxNd/8lllP6hMwYBE65lBP6EHHaNGlpUTSfwn3WXBtkQOF1ND6GdfLTsaD9fRTiVpTQPErRaNTRFQNbVf89eG8R/pZs6cnGPaJk4lOTjHtHct0rVht/WTgUvBG3pK4aNvSc/VrHB051Gg7tZHOF0IxXL0Z04wX0+jNStVisXEZG/8AtDIHnPgs0Y/KS+33sxxjeJRXt97BdEONSo5zhAc6W/fBN4ioQUV0HcSlixqK5pBelLTFA7nRyIKTgx3l+wnh8d5vsU1q4FEHWxrG83ElMjBvJXdsOMG81d22C6I/Urhuy84ncQJPHFM4jyYr9h3FfLw6vZG3QeSGjUGkef8ACwyVNnPkkm36hHWXKc72kJda517itOude5xXT03rSCcf0RyMldz4Xtgr/wAhUYb6fcj0WqlrbVVA7VOkQzcXENvcsUfFxTlCD6vc1SinKEXyb/Yla6n6QpjNl0cZE/VBCPn197Ojjj5tXc19B2N4aX1BAumJzxBjDjCycTki3pj3M/EZYt6Y87I6KtBebSciGhnh3T4yrzw0LGvuLywUXFepTY2OaGjJzrxxzO1HNqUm1yVBZKbb6D3vvFFYvw2C06YNYz3HnzbEg8580Tk449uaI38pd0Ylrsv5W2GMhUFRn9pMx6jkt0Mnj8P9qfuPxT8XDXpRsaXsgdbnNHxta7niCfJY8GRrhU30tCOHytYrfQrosDbWWnC9LORw95RNuWC/uPyvVhUkE1rMWB2Hapmf2nPww80qM1Kuz/cbimpV2f7hdc3mOOos9ikR2mvcpKppepbYrN1dFpPfuyRuiR6qss9eRpchc8uvLS5BVmp4URIhs1X73OBSpy+t99kJyOtb77L2BdJ1zWDWMBwd9lMwQWJuUuw/BBYW5S7BAsbRZ3l0EkgE72nApfiyeZJcv8i/Fk86rl/klamxRE5vgHc3X5Sqxu8rrkv3JjerK65L9yyz9kF4www9Ahnu9IOTdqIJ0gZdFFh+ItvczPoSncI9TnLtdDeDlqc5rpdFleyfp2hmtpDhwaBHqqjk88Jd9vyDHLeTHLo9vyZ3Qyp2qztZAE7taf8AEVtBGr4pHaCN/RzoaJ1CTzXPzK2czPvIj0jJaykwHFzseAyRcGk5Sk+wXA1Kc5PojjumId+YZjgabDyl/uF2fh9eC/d/wJUW8j9wrQw6uzvqTjWIojlDnT5BL4h68qj/AKdzXKpzUf8ASrDhSFOrUDWzUgOe492m2BEDW5I1OcIt8ui7jFJzgm3t0XcJN97y0d25eG+dqV5IxTfOwLhCN9bKNG/osuuHaqON4bhgUeb5srT2SLlFZHa6GrZLJNpY/wCCjSc87Scmjz8ln8WsLXWTMeadYtHWToG/Nt/p8EzTIf4LM23Uy0uIyZUD+VQGR4jzT8btK+qr8A4ZJxV9VX4B+ltlLqdGu0SGm647jBbPMH/JM4DJU54mThJaZyxsvr0j+fa85Opgj0gfetApL9I49mBGvBkvUzekVM9aXjLPnmY8CtPBteHpZrw/RTOrNGbhOJILHb5GBXJ1Vde5mhLZ103Mux0obUbqDTj/AGmD6LVklbi+tm7LLeL6lul65FSpGQaCN+AhBggnCNieHinCP3HstBxpOqOOF260fMThgqnNKagu4U8kdaxrvubejLAGxIxuCVizZXLl3MGfO5cu5n2ujdp9UDrLnHYJ1rRjlqnr+xpxz1T8QlpPvObrvAN/tAAw5yqxcky+G5KXpuTrsu3Qcpx5IYvVbBg9VsE6TAm00wRgSCN+rBO4KlgkxvANeBJo1aLA60VBmBSg8Tn6BZm2sUfcxyk44Y+5m6G0SKV9zDLHsBG6cfRaOJ4hz0xlzTNfE8W8umMuaYWykW0i4/ER5kCEhyUslLoZnLVkoj0kJDg492OyfCeaPhEnFpcxnA04uPXqY1tsYtFRrcexZyZG0HAE8XLZiyeDBy7yKyPw533ZlWa1mkTSeJbea8D5XtIgjiJadx3LZKCyLXH1/Br8HUtS58vsbsf/ACKmqpUZcP8ATjPhiOSwP+iPZOxMbuEeydh2iGnrNzWNk89aRna0fdiuJ+n7ltazB9bfTAJ3hwPvCCM3HF7/AMAwm4Y/f+CGj716o4kgGRG0A5K8rWlJFZKdIr6pmweAV65dx1z7gVsANGpUOshg5f6K0Y9skYfczYfrjFdNxUqwc5llcCW1KDpzwd3mn15wrcWoyzrmpL/cknTeVc0w2y2O8GtdnSPZO6APA+oSMmSra/qAyZKdrqc7aqc2hlMg4uIPAgroY3WFyXY3xl8pyXY68skg7Hg+AK491+DBCVbehnUaYFGqdZcQOa0Sk3kivQ3Tk3livRAujblcGlUddc4wx3zBuF0p+XVi88FaXNfyHxGrA9cFa6rsdRabGGjHusgNHhHmuVHK5PbmzlY8zk9ub5ljxdBPxEfYQp6mAvMzNrUpfUkTNPAcpWiMqjH3NcZVCNdwVxvVmzucOBgx6p1VjdexoVxxOvY1mMFRtRhzGXqFjbcHGRhcnjcZA9Klfp0RUi8195m2G5/fBOctEpaeTW/3GSloyTcOTW/3M2z1y0Wx4zjDfIj/AMVonFN4os1Tgm8UWa2haV2m2ic7gHOCVl4qVzc/Ux8XK5vIu4rZQJoBusPB8CqxzSyt+hMM0s1+hdYK19rmuaHBrwC04yDEHiPZVOOhpp1sLzwcJJxdbczFNnItlW6IZF0+IcB6eC2Oa/Tq+dmpSUsUXLnRl6VNCvRrVgHNq0iRPwvAOELVgWXFkjje6l/Y04nlxzjHnFl9FhLGtE/ORskAZeaXJpSbfsFaUnL7G1ZwGsEZvME7m4BYptt+xjn5p+iLTZbjn1CcXtDWjgcSgWTVFQrluLWTWowS5OwB9b9Nzh8xA5YJyh50jTGPnondO/wTaRVmTpavFCjTGAcbxPPH1TsELyykL4WPzJSZtF0ECQDcwwE7sdixVav1MS3d+pGk8vFNuRce0doYYHoEUko6pduX3DyVFt/83MlzA601Kny3o8f5Wq6wKHejTKWnAo9zZvlrROZBcfAwsVKUmLxrVIEDP0WDW4OJ8CPom381vtRqcryt9qKdB6PD+rDhiyD/AJYpnE5nG2uofF5nG2up0tWp1rnM1MIniMcfFcxLw0pdzlKPhxUu5Xb2S1+27HkixupIvDLdFFGuCL0guaBe5j3xTJxa26Ox0oNeXo7oC0pRLKjHgYXgw8Dl6p2CalBxfazVw89WNxfazZsNICo8HXiOGErDlk3BM5+abcEwPSL3NcxwHxxGxuRA9eS0YEmmn2/uPwqMk0+39yix2cCWfNid4af5R5Jv6u38jcmRvzdv5DbMO00xrn6JWR+VmfJ9LQbax2mu1OkEeh+9qRB+Voz4vpa7AdiHVhxOcuPgTHsnZHqaoflfiNJegHaQbr7vedlxITIVcb5IfCk1fJGNbLGxjKVliC8dt3zFpvmD4rfjyynKWfouX7D4TlJvLfsEWeqC54bN1ouycyQkzi0k3ze4TWyb6h9ChJZOsCOWMJMpbOjPOVKVBNY3qx1tuy3c3D6paVQ+4qHlxLv1B7VYYosDB8ZPiUUMt5Xq7B4c3zJOXY0/yw2BN1IzeIzzOi4PpOFS+TRLf+Y4Xg8kNujVEYr1MMeJJz0+5yJ8VxEMq0TrVf2rn+Sz8w4gO/MFroggl+EZQRM+SzRwY+WlfgbGcu5OnVuuwtZwwE9YMM+WrxVvBBr6V+C3ObXMEqVnh7wKriMpBcLyjxwpeVfgks02luyy0WurLT1j8D8x2R7oIYse60r8B4s0qasrq22rLR1j9Y7xRRw46flX4GLLOnuydC3VAcKj8TjDjqy1qpYcbW8V+AZ5ZtbthVHSFUAk1Hhx73adjGE80qWDE3Siq9hMsknsnsVHSFYh01amP9TkfgYlVRX4CWSSqmCG2VWufFR8ED4j4Jvg42l5V+DQss5RW7L6ukqrhBqPwIPeclrh8cXtFfgCM5xdpsehpit1g/VqbO85VLhcWj6V+CpuWjmFVtJ1Tj1ryRl2j9UuPD41/SvwJjOS6gtmtdUOH6jxdBHeOToPsmTxY2vpW/p2HTzTa586/sW2bSFbD9V+A+Z31VSwYuWlfgDJkl3L6+kKxj9Wphl2nfVLjgxL+lfgXDJJXuCV7fWL5NV90iO8dadHBi0/SvwPhklpq9xhbqsj9V+fzHUq8DFX0r8FvLNrmwepaahcHmo+QYHaOE5kJscWNLTpVewazTS02XtrXHPiu+CR8RxnEnejlgwy6Lb0KefI0t2GU6rr0fmKmElpl2qYmD2ZAG3MIf0+CuS/Al551uyyz1SXR+ZfIF2Zdkb2/aGf5bkL4bDutq9vf/YGWaaRWy3PkMNpcNYkvjjmp+iw/VS/BPEklqF+er//AGVP83IfBx/6V+APGfcxX5jgVoXIEevrQx5kiV1NXAIo8gkEayg6AMuq+4QR5BR5ka2bOauPJhw5Mqs2fMophZOgbasjwSYcxESo908PZM6oJcwa1ZO5JkOY+HQJZ9EoXIqH/E5+yL+gv+gt2c0ADJN7x+9Sp8kToiRyPBRFdSbMwowWRdlzRotcxO1cUSIiTcjxTEC+YxzTIkCmKxTJ0s0+BUibk4Emo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9638" name="Picture 14" descr="http://full.creative.touchtalent.com/Fire-test-of-Sita-113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1905000"/>
            <a:ext cx="26035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pic>
        <p:nvPicPr>
          <p:cNvPr id="70660" name="Picture 2" descr="http://historicalrama.org/pushpakavim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228600" y="342900"/>
            <a:ext cx="3762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Lord Rama, Sita Devi, Lakshmana,</a:t>
            </a:r>
          </a:p>
          <a:p>
            <a:r>
              <a:rPr lang="en-US"/>
              <a:t>Vibhishana, Vanaras all came in a </a:t>
            </a:r>
          </a:p>
          <a:p>
            <a:r>
              <a:rPr lang="en-US"/>
              <a:t>Pushpaka Vimana to Ayodhya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616D6-23A5-4336-AD58-9D2749A61DA5}" type="slidenum">
              <a:rPr lang="en-US" sz="2000" b="1" smtClean="0">
                <a:solidFill>
                  <a:schemeClr val="tx1"/>
                </a:solidFill>
              </a:rPr>
              <a:pPr>
                <a:defRPr/>
              </a:pPr>
              <a:t>77</a:t>
            </a:fld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http://www.prabhupadanugas.eu/gallery/ram-hanuman/Rama-returns-to-Ayodhya.jpg"/>
          <p:cNvPicPr>
            <a:picLocks noChangeAspect="1" noChangeArrowheads="1"/>
          </p:cNvPicPr>
          <p:nvPr/>
        </p:nvPicPr>
        <p:blipFill>
          <a:blip r:embed="rId2" cstate="print"/>
          <a:srcRect t="11414"/>
          <a:stretch>
            <a:fillRect/>
          </a:stretch>
        </p:blipFill>
        <p:spPr bwMode="auto">
          <a:xfrm>
            <a:off x="0" y="50800"/>
            <a:ext cx="9144000" cy="562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192EA-A48C-4F6F-812F-51BAD74237C6}" type="slidenum">
              <a:rPr lang="en-US" sz="1800" b="1" smtClean="0">
                <a:solidFill>
                  <a:schemeClr val="tx1"/>
                </a:solidFill>
              </a:rPr>
              <a:pPr>
                <a:defRPr/>
              </a:pPr>
              <a:t>78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0" y="190500"/>
            <a:ext cx="4741863" cy="9239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Return of Rama, Sita and Laxmana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Vibeeshana also came with them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Deepavali is celebrated as Rama’s Return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DA1F8-FF7C-466E-8400-1C69133ED130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72707" name="Picture 2" descr="http://3.bp.blogspot.com/-ii14fgi2hNs/UIv1cGalzMI/AAAAAAAAAmk/D1-hiWrQeD4/s1600/kausalya-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1437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7239000" y="266700"/>
            <a:ext cx="19050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To everyone’s surprise, Lord Ram went to Kaikeyi first to pay His obeisances..</a:t>
            </a:r>
          </a:p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>
                <a:solidFill>
                  <a:srgbClr val="FFFF00"/>
                </a:solidFill>
              </a:rPr>
              <a:t>Why?</a:t>
            </a:r>
          </a:p>
          <a:p>
            <a:endParaRPr lang="en-US" sz="2000">
              <a:solidFill>
                <a:srgbClr val="FFFF00"/>
              </a:solidFill>
            </a:endParaRPr>
          </a:p>
          <a:p>
            <a:r>
              <a:rPr lang="en-US" sz="2000">
                <a:solidFill>
                  <a:srgbClr val="FFFF00"/>
                </a:solidFill>
              </a:rPr>
              <a:t>(Kaikey was the one who banished Lord Rama for 14 years)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E1E652-A580-4C1B-A37C-E8EFE499344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221" name="Picture 2" descr="http://lh5.ggpht.com/_rMsLbGQedhg/R3E1-hOhYrI/AAAAAAAAC6w/cxHVEilUuaU/s640/Hampi%2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152400" y="190500"/>
            <a:ext cx="280035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History behind </a:t>
            </a:r>
          </a:p>
          <a:p>
            <a:r>
              <a:rPr lang="en-US" sz="4000" b="1"/>
              <a:t>Humpi</a:t>
            </a:r>
          </a:p>
        </p:txBody>
      </p:sp>
      <p:pic>
        <p:nvPicPr>
          <p:cNvPr id="9223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3" cstate="print"/>
          <a:srcRect l="7182" r="12608"/>
          <a:stretch>
            <a:fillRect/>
          </a:stretch>
        </p:blipFill>
        <p:spPr bwMode="auto">
          <a:xfrm>
            <a:off x="6659563" y="0"/>
            <a:ext cx="2484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152400" y="1409700"/>
            <a:ext cx="3270447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(</a:t>
            </a:r>
            <a:r>
              <a:rPr lang="en-US" sz="4800" dirty="0" err="1">
                <a:solidFill>
                  <a:schemeClr val="bg1"/>
                </a:solidFill>
              </a:rPr>
              <a:t>Kishkindha</a:t>
            </a:r>
            <a:r>
              <a:rPr lang="en-US" sz="4800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95600" y="5130800"/>
            <a:ext cx="4953000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Coronation of Lord Rama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0" y="0"/>
            <a:ext cx="3938588" cy="12001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Vashishtha performed rituals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Vibheesana became king of Lanka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All Vanara armies present</a:t>
            </a:r>
          </a:p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Gifts were given to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13FFF-E991-4940-AA49-587334EBBECA}" type="slidenum">
              <a:rPr lang="en-US" sz="2800" b="1" smtClean="0">
                <a:solidFill>
                  <a:schemeClr val="tx1"/>
                </a:solidFill>
              </a:rPr>
              <a:pPr>
                <a:defRPr/>
              </a:pPr>
              <a:t>80</a:t>
            </a:fld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495A0-813B-4025-ABA6-4F1DF7E014A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pic>
        <p:nvPicPr>
          <p:cNvPr id="74755" name="Picture 8" descr="http://photofeature.divyadesam.com/sri-rama-navami-2011/sri-rama-sita-lakshmanar-hanuman.jpg"/>
          <p:cNvPicPr>
            <a:picLocks noChangeAspect="1" noChangeArrowheads="1"/>
          </p:cNvPicPr>
          <p:nvPr/>
        </p:nvPicPr>
        <p:blipFill>
          <a:blip r:embed="rId2" cstate="print"/>
          <a:srcRect t="10001" b="4668"/>
          <a:stretch>
            <a:fillRect/>
          </a:stretch>
        </p:blipFill>
        <p:spPr bwMode="auto">
          <a:xfrm>
            <a:off x="3581400" y="0"/>
            <a:ext cx="5562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0" y="0"/>
            <a:ext cx="3581400" cy="52625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sz="24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>
                <a:solidFill>
                  <a:schemeClr val="bg1"/>
                </a:solidFill>
              </a:rPr>
              <a:t>Sita Devi gives hanuman her precious perl necklace..</a:t>
            </a:r>
          </a:p>
          <a:p>
            <a:pPr>
              <a:defRPr/>
            </a:pPr>
            <a:endParaRPr lang="en-US" sz="24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>
                <a:solidFill>
                  <a:schemeClr val="bg1"/>
                </a:solidFill>
              </a:rPr>
              <a:t>But Hanuman did not know what to do, and was biting each perl and looking inside..</a:t>
            </a:r>
          </a:p>
          <a:p>
            <a:pPr>
              <a:defRPr/>
            </a:pPr>
            <a:endParaRPr lang="en-US" sz="24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>
                <a:solidFill>
                  <a:schemeClr val="bg1"/>
                </a:solidFill>
              </a:rPr>
              <a:t>Every one laughed.</a:t>
            </a:r>
          </a:p>
          <a:p>
            <a:pPr>
              <a:defRPr/>
            </a:pPr>
            <a:endParaRPr lang="en-US" sz="24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>
                <a:solidFill>
                  <a:schemeClr val="bg1"/>
                </a:solidFill>
              </a:rPr>
              <a:t>He said, “I am looking looking every perl to see if Lord Rama is inside.. 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781800" y="5288885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81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BEA31-CB9F-40B5-9909-1FE527381C5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pic>
        <p:nvPicPr>
          <p:cNvPr id="75779" name="Picture 2" descr="http://madhwas.com/wp-content/gallery/hanuman/hanuman-he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724400" y="0"/>
            <a:ext cx="4419600" cy="15700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sz="24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>
                <a:solidFill>
                  <a:schemeClr val="bg1"/>
                </a:solidFill>
              </a:rPr>
              <a:t>Hanuman then opens up his heart and show Lord Ram and Sita Devi sitting inside his heart!</a:t>
            </a:r>
          </a:p>
        </p:txBody>
      </p:sp>
      <p:pic>
        <p:nvPicPr>
          <p:cNvPr id="75781" name="Picture 4" descr="http://2.bp.blogspot.com/-Td7og7Q0Jhk/TlAibpXXaXI/AAAAAAAACDU/bTPBlTH8zqE/s1600/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7100" y="1562100"/>
            <a:ext cx="44069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F985593-F2EC-49F6-B27B-52657865F6B0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83</a:t>
            </a:fld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45059" name="Rectangle 2"/>
          <p:cNvSpPr>
            <a:spLocks noChangeArrowheads="1"/>
          </p:cNvSpPr>
          <p:nvPr/>
        </p:nvSpPr>
        <p:spPr bwMode="auto">
          <a:xfrm>
            <a:off x="533400" y="442517"/>
            <a:ext cx="7086600" cy="52343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>
                <a:solidFill>
                  <a:srgbClr val="FFFF00"/>
                </a:solidFill>
                <a:cs typeface="Times New Roman" pitchFamily="18" charset="0"/>
              </a:rPr>
              <a:t>Śrī Rāmachandra Kripalu Bhaja Mana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>
                <a:solidFill>
                  <a:srgbClr val="FFFF00"/>
                </a:solidFill>
                <a:cs typeface="Times New Roman" pitchFamily="18" charset="0"/>
              </a:rPr>
              <a:t>Haraṇa  Bhava Bhaya Dāruṇam 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sv-SE" sz="2400" dirty="0">
                <a:solidFill>
                  <a:srgbClr val="FFFF00"/>
                </a:solidFill>
                <a:cs typeface="Times New Roman" pitchFamily="18" charset="0"/>
              </a:rPr>
              <a:t>..... </a:t>
            </a:r>
            <a:r>
              <a:rPr lang="sv-SE" sz="2000" dirty="0">
                <a:solidFill>
                  <a:srgbClr val="FFFF00"/>
                </a:solidFill>
                <a:cs typeface="Times New Roman" pitchFamily="18" charset="0"/>
              </a:rPr>
              <a:t>(Śrī Rām…)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600" dirty="0"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>
                <a:solidFill>
                  <a:srgbClr val="FFFF00"/>
                </a:solidFill>
                <a:cs typeface="Times New Roman" pitchFamily="18" charset="0"/>
              </a:rPr>
              <a:t>Nava Kanja Lochana Kanja Mukha Kara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>
                <a:solidFill>
                  <a:srgbClr val="FFFF00"/>
                </a:solidFill>
                <a:cs typeface="Times New Roman" pitchFamily="18" charset="0"/>
              </a:rPr>
              <a:t>Kanja Pada Kanjaru</a:t>
            </a:r>
            <a:r>
              <a:rPr lang="sv-SE" sz="2400" dirty="0">
                <a:solidFill>
                  <a:srgbClr val="FFFF00"/>
                </a:solidFill>
                <a:cs typeface="Times New Roman" pitchFamily="18" charset="0"/>
              </a:rPr>
              <a:t>ṇ</a:t>
            </a:r>
            <a:r>
              <a:rPr lang="fi-FI" sz="2400" dirty="0">
                <a:solidFill>
                  <a:srgbClr val="FFFF00"/>
                </a:solidFill>
                <a:cs typeface="Times New Roman" pitchFamily="18" charset="0"/>
              </a:rPr>
              <a:t>am       			… </a:t>
            </a:r>
            <a:r>
              <a:rPr lang="sv-SE" sz="2400" dirty="0">
                <a:solidFill>
                  <a:srgbClr val="FFFF00"/>
                </a:solidFill>
                <a:cs typeface="Times New Roman" pitchFamily="18" charset="0"/>
              </a:rPr>
              <a:t>(Śrī)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800" dirty="0">
              <a:solidFill>
                <a:srgbClr val="FFFF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800" dirty="0">
              <a:solidFill>
                <a:srgbClr val="FFFF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Kandarpa Aga</a:t>
            </a:r>
            <a:r>
              <a:rPr lang="sv-SE" sz="2400" dirty="0">
                <a:solidFill>
                  <a:srgbClr val="FFFFFF"/>
                </a:solidFill>
                <a:cs typeface="Times New Roman" pitchFamily="18" charset="0"/>
              </a:rPr>
              <a:t>ṇ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ita Amita Chabi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Nava N</a:t>
            </a:r>
            <a:r>
              <a:rPr lang="sv-SE" sz="2400" dirty="0">
                <a:solidFill>
                  <a:srgbClr val="FFFFFF"/>
                </a:solidFill>
                <a:cs typeface="Times New Roman" pitchFamily="18" charset="0"/>
              </a:rPr>
              <a:t>ī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la N</a:t>
            </a:r>
            <a:r>
              <a:rPr lang="sv-SE" sz="2400" dirty="0">
                <a:solidFill>
                  <a:srgbClr val="FFFFFF"/>
                </a:solidFill>
                <a:cs typeface="Times New Roman" pitchFamily="18" charset="0"/>
              </a:rPr>
              <a:t>ī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rada Sundaram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 smtClean="0">
                <a:solidFill>
                  <a:srgbClr val="FFFFFF"/>
                </a:solidFill>
                <a:cs typeface="Times New Roman" pitchFamily="18" charset="0"/>
              </a:rPr>
              <a:t>Pata 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P</a:t>
            </a:r>
            <a:r>
              <a:rPr lang="sv-SE" sz="2400" dirty="0">
                <a:solidFill>
                  <a:srgbClr val="FFFFFF"/>
                </a:solidFill>
                <a:cs typeface="Times New Roman" pitchFamily="18" charset="0"/>
              </a:rPr>
              <a:t>ī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ta M</a:t>
            </a:r>
            <a:r>
              <a:rPr lang="sv-SE" sz="2400" dirty="0">
                <a:solidFill>
                  <a:srgbClr val="FFFFFF"/>
                </a:solidFill>
                <a:cs typeface="Times New Roman" pitchFamily="18" charset="0"/>
              </a:rPr>
              <a:t>ā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nahu Tadita Ruchi </a:t>
            </a:r>
            <a:r>
              <a:rPr lang="fi-FI" sz="2000" dirty="0">
                <a:solidFill>
                  <a:srgbClr val="FFFFFF"/>
                </a:solidFill>
                <a:cs typeface="Times New Roman" pitchFamily="18" charset="0"/>
              </a:rPr>
              <a:t>Suchi</a:t>
            </a:r>
            <a:r>
              <a:rPr lang="fi-FI" sz="2400" dirty="0">
                <a:solidFill>
                  <a:srgbClr val="FFFFFF"/>
                </a:solidFill>
                <a:cs typeface="Times New Roman" pitchFamily="18" charset="0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>
                <a:solidFill>
                  <a:srgbClr val="FFFFFF"/>
                </a:solidFill>
                <a:cs typeface="Times New Roman" pitchFamily="18" charset="0"/>
              </a:rPr>
              <a:t>Naumi Janaka Sutāvaram   				… (Śrī</a:t>
            </a:r>
            <a:r>
              <a:rPr lang="sv-SE" sz="2400" dirty="0" smtClean="0">
                <a:solidFill>
                  <a:srgbClr val="FFFFFF"/>
                </a:solidFill>
                <a:cs typeface="Times New Roman" pitchFamily="18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2400" dirty="0" smtClean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Bhaja Dīna Bandhu Dineśa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Dānava Daitya Vamśa Nikandanam</a:t>
            </a:r>
            <a:endParaRPr lang="sv-SE" sz="2400" dirty="0" smtClean="0">
              <a:solidFill>
                <a:srgbClr val="FFFFFF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Raghu Nanda Ānanda kanda Kauśala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Canda Daśaratha Nandanam       	… (Śrī)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" y="0"/>
            <a:ext cx="1388627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C-11.1</a:t>
            </a:r>
            <a:endParaRPr lang="en-US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charset="0"/>
            </a:endParaRP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5257800" y="0"/>
            <a:ext cx="1331913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FFC000"/>
                </a:solidFill>
              </a:rPr>
              <a:t>Rupak Tala</a:t>
            </a:r>
          </a:p>
        </p:txBody>
      </p:sp>
      <p:sp>
        <p:nvSpPr>
          <p:cNvPr id="45062" name="TextBox 8"/>
          <p:cNvSpPr txBox="1">
            <a:spLocks noChangeArrowheads="1"/>
          </p:cNvSpPr>
          <p:nvPr/>
        </p:nvSpPr>
        <p:spPr bwMode="auto">
          <a:xfrm>
            <a:off x="1676400" y="38100"/>
            <a:ext cx="3195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66CC"/>
                </a:solidFill>
              </a:rPr>
              <a:t>Sri Ram…. Sri Ram…</a:t>
            </a:r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1" y="-1"/>
            <a:ext cx="2209800" cy="241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5064" name="TextBox 7"/>
          <p:cNvSpPr txBox="1">
            <a:spLocks noChangeArrowheads="1"/>
          </p:cNvSpPr>
          <p:nvPr/>
        </p:nvSpPr>
        <p:spPr bwMode="auto">
          <a:xfrm>
            <a:off x="7519854" y="3162300"/>
            <a:ext cx="11448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66CC"/>
                </a:solidFill>
              </a:rPr>
              <a:t>Bhajan</a:t>
            </a:r>
            <a:endParaRPr lang="en-US" sz="2400" dirty="0">
              <a:solidFill>
                <a:srgbClr val="FF66CC"/>
              </a:solidFill>
            </a:endParaRPr>
          </a:p>
          <a:p>
            <a:pPr algn="ctr"/>
            <a:r>
              <a:rPr lang="en-US" sz="2400" dirty="0">
                <a:solidFill>
                  <a:srgbClr val="FF66CC"/>
                </a:solidFill>
              </a:rPr>
              <a:t>By</a:t>
            </a:r>
          </a:p>
          <a:p>
            <a:pPr algn="ctr"/>
            <a:r>
              <a:rPr lang="en-US" sz="3200" u="sng" dirty="0" smtClean="0">
                <a:solidFill>
                  <a:srgbClr val="FF66CC"/>
                </a:solidFill>
              </a:rPr>
              <a:t>TBD</a:t>
            </a:r>
            <a:endParaRPr lang="en-US" sz="3200" u="sng" dirty="0">
              <a:solidFill>
                <a:srgbClr val="FF66CC"/>
              </a:solidFill>
            </a:endParaRPr>
          </a:p>
        </p:txBody>
      </p:sp>
      <p:pic>
        <p:nvPicPr>
          <p:cNvPr id="9" name="C-11-Sri Ramachandra Krpalu - Bas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05800" y="47625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numSld="3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1"/>
          <p:cNvSpPr txBox="1">
            <a:spLocks noChangeArrowheads="1"/>
          </p:cNvSpPr>
          <p:nvPr/>
        </p:nvSpPr>
        <p:spPr bwMode="auto">
          <a:xfrm>
            <a:off x="6553200" y="5448300"/>
            <a:ext cx="2133600" cy="203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0B61151-69A8-4488-8AEE-34537F4C4253}" type="slidenum">
              <a:rPr lang="en-US" b="1">
                <a:solidFill>
                  <a:srgbClr val="00B050"/>
                </a:solidFill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84</a:t>
            </a:fld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152400" y="1155612"/>
            <a:ext cx="8686800" cy="4172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900" dirty="0">
              <a:solidFill>
                <a:srgbClr val="FFFF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 smtClean="0">
                <a:solidFill>
                  <a:schemeClr val="bg1"/>
                </a:solidFill>
                <a:cs typeface="Times New Roman" pitchFamily="18" charset="0"/>
              </a:rPr>
              <a:t>Śira </a:t>
            </a:r>
            <a:r>
              <a:rPr lang="sv-SE" sz="2400" dirty="0">
                <a:solidFill>
                  <a:schemeClr val="bg1"/>
                </a:solidFill>
                <a:cs typeface="Times New Roman" pitchFamily="18" charset="0"/>
              </a:rPr>
              <a:t>Mukuta Kun</a:t>
            </a:r>
            <a:r>
              <a:rPr lang="sv-SE" sz="2400" dirty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ḍ</a:t>
            </a:r>
            <a:r>
              <a:rPr lang="sv-SE" sz="2400" dirty="0">
                <a:solidFill>
                  <a:schemeClr val="bg1"/>
                </a:solidFill>
                <a:cs typeface="Times New Roman" pitchFamily="18" charset="0"/>
              </a:rPr>
              <a:t>ala Tilaka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>
                <a:solidFill>
                  <a:schemeClr val="bg1"/>
                </a:solidFill>
                <a:cs typeface="Times New Roman" pitchFamily="18" charset="0"/>
              </a:rPr>
              <a:t>Cāru Udāra Anga Vibhuśaṇam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1600" dirty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>
                <a:solidFill>
                  <a:schemeClr val="bg1"/>
                </a:solidFill>
                <a:cs typeface="Times New Roman" pitchFamily="18" charset="0"/>
              </a:rPr>
              <a:t>Ājanubhuja Śara Chāpa Dhara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>
                <a:solidFill>
                  <a:schemeClr val="bg1"/>
                </a:solidFill>
                <a:cs typeface="Times New Roman" pitchFamily="18" charset="0"/>
              </a:rPr>
              <a:t>Sangrāma Jita Khara Duṣaṇam		… (Śrī</a:t>
            </a:r>
            <a:r>
              <a:rPr lang="sv-SE" sz="2400" dirty="0" smtClean="0">
                <a:solidFill>
                  <a:schemeClr val="bg1"/>
                </a:solidFill>
                <a:cs typeface="Times New Roman" pitchFamily="18" charset="0"/>
              </a:rPr>
              <a:t>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sv-SE" sz="24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Iti Vadati Tulas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ī 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D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ā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sa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Ś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ankara 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Ś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e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ṣ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a Muni Mana Ranjanam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fi-FI" sz="2400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Mama Hrdaya Kanja Niv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ā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sa Kuru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K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ā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m</a:t>
            </a:r>
            <a:r>
              <a:rPr lang="sv-SE" sz="2400" dirty="0" smtClean="0">
                <a:solidFill>
                  <a:srgbClr val="FFFF00"/>
                </a:solidFill>
                <a:cs typeface="Times New Roman" pitchFamily="18" charset="0"/>
              </a:rPr>
              <a:t>ā</a:t>
            </a:r>
            <a:r>
              <a:rPr lang="fi-FI" sz="2400" dirty="0" smtClean="0">
                <a:solidFill>
                  <a:srgbClr val="FFFF00"/>
                </a:solidFill>
                <a:cs typeface="Times New Roman" pitchFamily="18" charset="0"/>
              </a:rPr>
              <a:t>di Khala Dala Ganjanam  </a:t>
            </a:r>
            <a:r>
              <a:rPr lang="fi-FI" sz="2000" dirty="0" smtClean="0">
                <a:solidFill>
                  <a:srgbClr val="FFFF00"/>
                </a:solidFill>
                <a:cs typeface="Times New Roman" pitchFamily="18" charset="0"/>
              </a:rPr>
              <a:t>		… </a:t>
            </a:r>
            <a:r>
              <a:rPr lang="sv-SE" sz="2000" dirty="0" smtClean="0">
                <a:solidFill>
                  <a:srgbClr val="FFFF00"/>
                </a:solidFill>
                <a:cs typeface="Times New Roman" pitchFamily="18" charset="0"/>
              </a:rPr>
              <a:t>(Śrī)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1" y="0"/>
            <a:ext cx="1388627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3200" b="1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Arial" charset="0"/>
              </a:rPr>
              <a:t>C-11.2</a:t>
            </a:r>
            <a:endParaRPr lang="en-US" sz="3200" b="1" dirty="0">
              <a:ln/>
              <a:solidFill>
                <a:schemeClr val="accent5">
                  <a:tint val="50000"/>
                  <a:satMod val="180000"/>
                </a:schemeClr>
              </a:solidFill>
              <a:latin typeface="Arial" charset="0"/>
            </a:endParaRPr>
          </a:p>
        </p:txBody>
      </p:sp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1676400" y="63500"/>
            <a:ext cx="5181600" cy="1201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i="1" dirty="0">
                <a:solidFill>
                  <a:srgbClr val="FFC000"/>
                </a:solidFill>
                <a:cs typeface="Times New Roman" pitchFamily="18" charset="0"/>
              </a:rPr>
              <a:t>Śrī Rāmachandra Kripalu Bhaja Mana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v-SE" i="1" dirty="0">
                <a:solidFill>
                  <a:srgbClr val="FFC000"/>
                </a:solidFill>
                <a:cs typeface="Times New Roman" pitchFamily="18" charset="0"/>
              </a:rPr>
              <a:t>Haraṇa  Bhava Bhaya Dāruṇam  (Śrī Rām…)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i="1" dirty="0">
                <a:solidFill>
                  <a:srgbClr val="FFC000"/>
                </a:solidFill>
                <a:cs typeface="Times New Roman" pitchFamily="18" charset="0"/>
              </a:rPr>
              <a:t>Nava Kanja Lochana Kanja Mukha Kara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i-FI" i="1" dirty="0">
                <a:solidFill>
                  <a:srgbClr val="FFC000"/>
                </a:solidFill>
                <a:cs typeface="Times New Roman" pitchFamily="18" charset="0"/>
              </a:rPr>
              <a:t>Kanja Pada Kanjaru</a:t>
            </a:r>
            <a:r>
              <a:rPr lang="sv-SE" i="1" dirty="0">
                <a:solidFill>
                  <a:srgbClr val="FFC000"/>
                </a:solidFill>
                <a:cs typeface="Times New Roman" pitchFamily="18" charset="0"/>
              </a:rPr>
              <a:t>ṇ</a:t>
            </a:r>
            <a:r>
              <a:rPr lang="fi-FI" i="1" dirty="0">
                <a:solidFill>
                  <a:srgbClr val="FFC000"/>
                </a:solidFill>
                <a:cs typeface="Times New Roman" pitchFamily="18" charset="0"/>
              </a:rPr>
              <a:t>am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0"/>
            <a:ext cx="2743200" cy="1943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par>
              <p:cTn id="2" fill="hold" nodeType="interactiveSeq">
                <p:stCondLst>
                  <p:cond delay="0"/>
                </p:stCondLst>
              </p:cTn>
            </p:par>
            <p:seq concurrent="1" nextAc="seek">
              <p:cTn id="3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" descr="http://onlinebhakti.co.cc/images/Ram%20Darbar.jpg"/>
          <p:cNvPicPr>
            <a:picLocks noChangeAspect="1" noChangeArrowheads="1"/>
          </p:cNvPicPr>
          <p:nvPr/>
        </p:nvPicPr>
        <p:blipFill>
          <a:blip r:embed="rId2" cstate="print"/>
          <a:srcRect l="1852" t="1482" r="926" b="3703"/>
          <a:stretch>
            <a:fillRect/>
          </a:stretch>
        </p:blipFill>
        <p:spPr bwMode="auto">
          <a:xfrm>
            <a:off x="1274763" y="152400"/>
            <a:ext cx="665003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AC5D0-7FCB-4226-94E7-E79A935116AA}" type="slidenum">
              <a:rPr lang="en-US" sz="2800" smtClean="0">
                <a:solidFill>
                  <a:schemeClr val="bg1"/>
                </a:solidFill>
              </a:rPr>
              <a:pPr>
                <a:defRPr/>
              </a:pPr>
              <a:t>85</a:t>
            </a:fld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2209800" y="4381500"/>
            <a:ext cx="48783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FF00"/>
                </a:solidFill>
              </a:rPr>
              <a:t>End of Episode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lh3.ggpht.com/_h8mpm8XWsW0/SyJZtg1y0OI/AAAAAAAABG8/AMaiQ3E5Vjg/s1600/PC09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www.gokulbhajan.com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Gokul Bhajan &amp; Vedic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FC704-8741-4987-B510-F0CC2F7EF5B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762000" y="266700"/>
            <a:ext cx="66246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Sugriva Cave in Hampi</a:t>
            </a:r>
          </a:p>
          <a:p>
            <a:r>
              <a:rPr lang="en-US" sz="2400" b="1">
                <a:solidFill>
                  <a:srgbClr val="FFFF00"/>
                </a:solidFill>
              </a:rPr>
              <a:t>(where Sugriva hid the jewel thrown by Sita)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6450013" y="0"/>
            <a:ext cx="2440092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Kishkindha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0248" name="Picture 9" descr="http://www.geocities.com/narenp/history/maps/ramayan.gif"/>
          <p:cNvPicPr>
            <a:picLocks noChangeAspect="1" noChangeArrowheads="1"/>
          </p:cNvPicPr>
          <p:nvPr/>
        </p:nvPicPr>
        <p:blipFill>
          <a:blip r:embed="rId3" cstate="print"/>
          <a:srcRect l="7182" r="12608"/>
          <a:stretch>
            <a:fillRect/>
          </a:stretch>
        </p:blipFill>
        <p:spPr bwMode="auto">
          <a:xfrm>
            <a:off x="6659563" y="2933700"/>
            <a:ext cx="2484437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10738</TotalTime>
  <Words>2301</Words>
  <Application>Microsoft Macintosh PowerPoint</Application>
  <PresentationFormat>On-screen Show (16:10)</PresentationFormat>
  <Paragraphs>576</Paragraphs>
  <Slides>85</Slides>
  <Notes>17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Calibri</vt:lpstr>
      <vt:lpstr>DejaVu Sans</vt:lpstr>
      <vt:lpstr>Lucida Console</vt:lpstr>
      <vt:lpstr>Tahoma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Test</dc:creator>
  <cp:lastModifiedBy>Antonio Laurenza</cp:lastModifiedBy>
  <cp:revision>1171</cp:revision>
  <dcterms:created xsi:type="dcterms:W3CDTF">2007-12-30T00:59:16Z</dcterms:created>
  <dcterms:modified xsi:type="dcterms:W3CDTF">2016-04-06T01:45:24Z</dcterms:modified>
</cp:coreProperties>
</file>